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863" r:id="rId1"/>
  </p:sldMasterIdLst>
  <p:sldIdLst>
    <p:sldId id="256" r:id="rId2"/>
    <p:sldId id="257" r:id="rId3"/>
    <p:sldId id="262" r:id="rId4"/>
    <p:sldId id="258" r:id="rId5"/>
    <p:sldId id="259" r:id="rId6"/>
    <p:sldId id="260" r:id="rId7"/>
    <p:sldId id="261" r:id="rId8"/>
  </p:sldIdLst>
  <p:sldSz cx="9753600" cy="7315200"/>
  <p:notesSz cx="9753600" cy="73152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1662" y="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31037" y="1197187"/>
            <a:ext cx="8291529" cy="2546773"/>
          </a:xfrm>
        </p:spPr>
        <p:txBody>
          <a:bodyPr anchor="b">
            <a:normAutofit/>
          </a:bodyPr>
          <a:lstStyle>
            <a:lvl1pPr algn="ctr">
              <a:defRPr sz="512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31037" y="3842174"/>
            <a:ext cx="8291529" cy="1766146"/>
          </a:xfrm>
        </p:spPr>
        <p:txBody>
          <a:bodyPr/>
          <a:lstStyle>
            <a:lvl1pPr marL="0" indent="0" algn="ctr">
              <a:buNone/>
              <a:defRPr sz="2560"/>
            </a:lvl1pPr>
            <a:lvl2pPr marL="487695" indent="0" algn="ctr">
              <a:buNone/>
              <a:defRPr sz="2133"/>
            </a:lvl2pPr>
            <a:lvl3pPr marL="975390" indent="0" algn="ctr">
              <a:buNone/>
              <a:defRPr sz="1920"/>
            </a:lvl3pPr>
            <a:lvl4pPr marL="1463086" indent="0" algn="ctr">
              <a:buNone/>
              <a:defRPr sz="1707"/>
            </a:lvl4pPr>
            <a:lvl5pPr marL="1950781" indent="0" algn="ctr">
              <a:buNone/>
              <a:defRPr sz="1707"/>
            </a:lvl5pPr>
            <a:lvl6pPr marL="2438476" indent="0" algn="ctr">
              <a:buNone/>
              <a:defRPr sz="1707"/>
            </a:lvl6pPr>
            <a:lvl7pPr marL="2926171" indent="0" algn="ctr">
              <a:buNone/>
              <a:defRPr sz="1707"/>
            </a:lvl7pPr>
            <a:lvl8pPr marL="3413867" indent="0" algn="ctr">
              <a:buNone/>
              <a:defRPr sz="1707"/>
            </a:lvl8pPr>
            <a:lvl9pPr marL="3901562" indent="0" algn="ctr">
              <a:buNone/>
              <a:defRPr sz="1707"/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115695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 фотографі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1046" y="4575332"/>
            <a:ext cx="8294051" cy="873979"/>
          </a:xfrm>
        </p:spPr>
        <p:txBody>
          <a:bodyPr anchor="b">
            <a:normAutofit/>
          </a:bodyPr>
          <a:lstStyle>
            <a:lvl1pPr>
              <a:defRPr sz="2987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1046" y="662744"/>
            <a:ext cx="8294051" cy="3605051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413"/>
            </a:lvl1pPr>
            <a:lvl2pPr marL="487695" indent="0">
              <a:buNone/>
              <a:defRPr sz="2987"/>
            </a:lvl2pPr>
            <a:lvl3pPr marL="975390" indent="0">
              <a:buNone/>
              <a:defRPr sz="2560"/>
            </a:lvl3pPr>
            <a:lvl4pPr marL="1463086" indent="0">
              <a:buNone/>
              <a:defRPr sz="2133"/>
            </a:lvl4pPr>
            <a:lvl5pPr marL="1950781" indent="0">
              <a:buNone/>
              <a:defRPr sz="2133"/>
            </a:lvl5pPr>
            <a:lvl6pPr marL="2438476" indent="0">
              <a:buNone/>
              <a:defRPr sz="2133"/>
            </a:lvl6pPr>
            <a:lvl7pPr marL="2926171" indent="0">
              <a:buNone/>
              <a:defRPr sz="2133"/>
            </a:lvl7pPr>
            <a:lvl8pPr marL="3413867" indent="0">
              <a:buNone/>
              <a:defRPr sz="2133"/>
            </a:lvl8pPr>
            <a:lvl9pPr marL="3901562" indent="0">
              <a:buNone/>
              <a:defRPr sz="2133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1036" y="5449310"/>
            <a:ext cx="8292799" cy="727970"/>
          </a:xfrm>
        </p:spPr>
        <p:txBody>
          <a:bodyPr>
            <a:normAutofit/>
          </a:bodyPr>
          <a:lstStyle>
            <a:lvl1pPr marL="0" indent="0" algn="ctr">
              <a:buNone/>
              <a:defRPr sz="1920"/>
            </a:lvl1pPr>
            <a:lvl2pPr marL="487695" indent="0">
              <a:buNone/>
              <a:defRPr sz="1493"/>
            </a:lvl2pPr>
            <a:lvl3pPr marL="975390" indent="0">
              <a:buNone/>
              <a:defRPr sz="1280"/>
            </a:lvl3pPr>
            <a:lvl4pPr marL="1463086" indent="0">
              <a:buNone/>
              <a:defRPr sz="1067"/>
            </a:lvl4pPr>
            <a:lvl5pPr marL="1950781" indent="0">
              <a:buNone/>
              <a:defRPr sz="1067"/>
            </a:lvl5pPr>
            <a:lvl6pPr marL="2438476" indent="0">
              <a:buNone/>
              <a:defRPr sz="1067"/>
            </a:lvl6pPr>
            <a:lvl7pPr marL="2926171" indent="0">
              <a:buNone/>
              <a:defRPr sz="1067"/>
            </a:lvl7pPr>
            <a:lvl8pPr marL="3413867" indent="0">
              <a:buNone/>
              <a:defRPr sz="1067"/>
            </a:lvl8pPr>
            <a:lvl9pPr marL="3901562" indent="0">
              <a:buNone/>
              <a:defRPr sz="1067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112185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1036" y="650242"/>
            <a:ext cx="8283010" cy="3653183"/>
          </a:xfrm>
        </p:spPr>
        <p:txBody>
          <a:bodyPr anchor="ctr"/>
          <a:lstStyle>
            <a:lvl1pPr>
              <a:defRPr sz="3413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1037" y="4485141"/>
            <a:ext cx="8283009" cy="1698332"/>
          </a:xfrm>
        </p:spPr>
        <p:txBody>
          <a:bodyPr anchor="ctr"/>
          <a:lstStyle>
            <a:lvl1pPr marL="0" indent="0" algn="ctr">
              <a:buNone/>
              <a:defRPr sz="1707"/>
            </a:lvl1pPr>
            <a:lvl2pPr marL="487695" indent="0">
              <a:buNone/>
              <a:defRPr sz="1493"/>
            </a:lvl2pPr>
            <a:lvl3pPr marL="975390" indent="0">
              <a:buNone/>
              <a:defRPr sz="1280"/>
            </a:lvl3pPr>
            <a:lvl4pPr marL="1463086" indent="0">
              <a:buNone/>
              <a:defRPr sz="1067"/>
            </a:lvl4pPr>
            <a:lvl5pPr marL="1950781" indent="0">
              <a:buNone/>
              <a:defRPr sz="1067"/>
            </a:lvl5pPr>
            <a:lvl6pPr marL="2438476" indent="0">
              <a:buNone/>
              <a:defRPr sz="1067"/>
            </a:lvl6pPr>
            <a:lvl7pPr marL="2926171" indent="0">
              <a:buNone/>
              <a:defRPr sz="1067"/>
            </a:lvl7pPr>
            <a:lvl8pPr marL="3413867" indent="0">
              <a:buNone/>
              <a:defRPr sz="1067"/>
            </a:lvl8pPr>
            <a:lvl9pPr marL="3901562" indent="0">
              <a:buNone/>
              <a:defRPr sz="1067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254760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6969" y="650240"/>
            <a:ext cx="7442202" cy="3192431"/>
          </a:xfrm>
        </p:spPr>
        <p:txBody>
          <a:bodyPr anchor="ctr"/>
          <a:lstStyle>
            <a:lvl1pPr>
              <a:defRPr sz="3413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76516" y="3850701"/>
            <a:ext cx="7001839" cy="455266"/>
          </a:xfrm>
        </p:spPr>
        <p:txBody>
          <a:bodyPr anchor="t">
            <a:normAutofit/>
          </a:bodyPr>
          <a:lstStyle>
            <a:lvl1pPr marL="0" indent="0" algn="r">
              <a:buNone/>
              <a:defRPr sz="1493"/>
            </a:lvl1pPr>
            <a:lvl2pPr marL="487695" indent="0">
              <a:buNone/>
              <a:defRPr sz="1493"/>
            </a:lvl2pPr>
            <a:lvl3pPr marL="975390" indent="0">
              <a:buNone/>
              <a:defRPr sz="1280"/>
            </a:lvl3pPr>
            <a:lvl4pPr marL="1463086" indent="0">
              <a:buNone/>
              <a:defRPr sz="1067"/>
            </a:lvl4pPr>
            <a:lvl5pPr marL="1950781" indent="0">
              <a:buNone/>
              <a:defRPr sz="1067"/>
            </a:lvl5pPr>
            <a:lvl6pPr marL="2438476" indent="0">
              <a:buNone/>
              <a:defRPr sz="1067"/>
            </a:lvl6pPr>
            <a:lvl7pPr marL="2926171" indent="0">
              <a:buNone/>
              <a:defRPr sz="1067"/>
            </a:lvl7pPr>
            <a:lvl8pPr marL="3413867" indent="0">
              <a:buNone/>
              <a:defRPr sz="1067"/>
            </a:lvl8pPr>
            <a:lvl9pPr marL="3901562" indent="0">
              <a:buNone/>
              <a:defRPr sz="1067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1035" y="4485142"/>
            <a:ext cx="8283010" cy="1692139"/>
          </a:xfrm>
        </p:spPr>
        <p:txBody>
          <a:bodyPr anchor="ctr">
            <a:normAutofit/>
          </a:bodyPr>
          <a:lstStyle>
            <a:lvl1pPr marL="0" indent="0" algn="ctr">
              <a:buNone/>
              <a:defRPr sz="1707"/>
            </a:lvl1pPr>
            <a:lvl2pPr marL="487695" indent="0">
              <a:buNone/>
              <a:defRPr sz="1493"/>
            </a:lvl2pPr>
            <a:lvl3pPr marL="975390" indent="0">
              <a:buNone/>
              <a:defRPr sz="1280"/>
            </a:lvl3pPr>
            <a:lvl4pPr marL="1463086" indent="0">
              <a:buNone/>
              <a:defRPr sz="1067"/>
            </a:lvl4pPr>
            <a:lvl5pPr marL="1950781" indent="0">
              <a:buNone/>
              <a:defRPr sz="1067"/>
            </a:lvl5pPr>
            <a:lvl6pPr marL="2438476" indent="0">
              <a:buNone/>
              <a:defRPr sz="1067"/>
            </a:lvl6pPr>
            <a:lvl7pPr marL="2926171" indent="0">
              <a:buNone/>
              <a:defRPr sz="1067"/>
            </a:lvl7pPr>
            <a:lvl8pPr marL="3413867" indent="0">
              <a:buNone/>
              <a:defRPr sz="1067"/>
            </a:lvl8pPr>
            <a:lvl9pPr marL="3901562" indent="0">
              <a:buNone/>
              <a:defRPr sz="1067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uk-UA" smtClean="0"/>
              <a:t>‹#›</a:t>
            </a:fld>
            <a:endParaRPr lang="uk-UA"/>
          </a:p>
        </p:txBody>
      </p:sp>
      <p:sp>
        <p:nvSpPr>
          <p:cNvPr id="10" name="TextBox 9"/>
          <p:cNvSpPr txBox="1"/>
          <p:nvPr/>
        </p:nvSpPr>
        <p:spPr>
          <a:xfrm>
            <a:off x="538928" y="684532"/>
            <a:ext cx="487680" cy="623761"/>
          </a:xfrm>
          <a:prstGeom prst="rect">
            <a:avLst/>
          </a:prstGeom>
        </p:spPr>
        <p:txBody>
          <a:bodyPr vert="horz" lIns="97536" tIns="48768" rIns="97536" bIns="48768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534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476502" y="3278268"/>
            <a:ext cx="487680" cy="623761"/>
          </a:xfrm>
          <a:prstGeom prst="rect">
            <a:avLst/>
          </a:prstGeom>
        </p:spPr>
        <p:txBody>
          <a:bodyPr vert="horz" lIns="97536" tIns="48768" rIns="97536" bIns="48768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534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057001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1046" y="2268740"/>
            <a:ext cx="8284261" cy="2679291"/>
          </a:xfrm>
        </p:spPr>
        <p:txBody>
          <a:bodyPr anchor="b"/>
          <a:lstStyle>
            <a:lvl1pPr>
              <a:defRPr sz="3413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1036" y="4960593"/>
            <a:ext cx="8283010" cy="1216687"/>
          </a:xfrm>
        </p:spPr>
        <p:txBody>
          <a:bodyPr anchor="t"/>
          <a:lstStyle>
            <a:lvl1pPr marL="0" indent="0" algn="ctr">
              <a:buNone/>
              <a:defRPr sz="1707"/>
            </a:lvl1pPr>
            <a:lvl2pPr marL="487695" indent="0">
              <a:buNone/>
              <a:defRPr sz="1493"/>
            </a:lvl2pPr>
            <a:lvl3pPr marL="975390" indent="0">
              <a:buNone/>
              <a:defRPr sz="1280"/>
            </a:lvl3pPr>
            <a:lvl4pPr marL="1463086" indent="0">
              <a:buNone/>
              <a:defRPr sz="1067"/>
            </a:lvl4pPr>
            <a:lvl5pPr marL="1950781" indent="0">
              <a:buNone/>
              <a:defRPr sz="1067"/>
            </a:lvl5pPr>
            <a:lvl6pPr marL="2438476" indent="0">
              <a:buNone/>
              <a:defRPr sz="1067"/>
            </a:lvl6pPr>
            <a:lvl7pPr marL="2926171" indent="0">
              <a:buNone/>
              <a:defRPr sz="1067"/>
            </a:lvl7pPr>
            <a:lvl8pPr marL="3413867" indent="0">
              <a:buNone/>
              <a:defRPr sz="1067"/>
            </a:lvl8pPr>
            <a:lvl9pPr marL="3901562" indent="0">
              <a:buNone/>
              <a:defRPr sz="1067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679963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731035" y="650242"/>
            <a:ext cx="8283010" cy="1413934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731036" y="2227542"/>
            <a:ext cx="2639165" cy="87819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560" b="0">
                <a:solidFill>
                  <a:schemeClr val="tx1"/>
                </a:solidFill>
              </a:defRPr>
            </a:lvl1pPr>
            <a:lvl2pPr marL="487695" indent="0">
              <a:buNone/>
              <a:defRPr sz="2133" b="1"/>
            </a:lvl2pPr>
            <a:lvl3pPr marL="975390" indent="0">
              <a:buNone/>
              <a:defRPr sz="1920" b="1"/>
            </a:lvl3pPr>
            <a:lvl4pPr marL="1463086" indent="0">
              <a:buNone/>
              <a:defRPr sz="1707" b="1"/>
            </a:lvl4pPr>
            <a:lvl5pPr marL="1950781" indent="0">
              <a:buNone/>
              <a:defRPr sz="1707" b="1"/>
            </a:lvl5pPr>
            <a:lvl6pPr marL="2438476" indent="0">
              <a:buNone/>
              <a:defRPr sz="1707" b="1"/>
            </a:lvl6pPr>
            <a:lvl7pPr marL="2926171" indent="0">
              <a:buNone/>
              <a:defRPr sz="1707" b="1"/>
            </a:lvl7pPr>
            <a:lvl8pPr marL="3413867" indent="0">
              <a:buNone/>
              <a:defRPr sz="1707" b="1"/>
            </a:lvl8pPr>
            <a:lvl9pPr marL="3901562" indent="0">
              <a:buNone/>
              <a:defRPr sz="1707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731036" y="3105732"/>
            <a:ext cx="2639165" cy="3071548"/>
          </a:xfrm>
        </p:spPr>
        <p:txBody>
          <a:bodyPr anchor="t">
            <a:normAutofit/>
          </a:bodyPr>
          <a:lstStyle>
            <a:lvl1pPr marL="0" indent="0" algn="ctr">
              <a:buNone/>
              <a:defRPr sz="1493"/>
            </a:lvl1pPr>
            <a:lvl2pPr marL="487695" indent="0">
              <a:buNone/>
              <a:defRPr sz="1280"/>
            </a:lvl2pPr>
            <a:lvl3pPr marL="975390" indent="0">
              <a:buNone/>
              <a:defRPr sz="1067"/>
            </a:lvl3pPr>
            <a:lvl4pPr marL="1463086" indent="0">
              <a:buNone/>
              <a:defRPr sz="960"/>
            </a:lvl4pPr>
            <a:lvl5pPr marL="1950781" indent="0">
              <a:buNone/>
              <a:defRPr sz="960"/>
            </a:lvl5pPr>
            <a:lvl6pPr marL="2438476" indent="0">
              <a:buNone/>
              <a:defRPr sz="960"/>
            </a:lvl6pPr>
            <a:lvl7pPr marL="2926171" indent="0">
              <a:buNone/>
              <a:defRPr sz="960"/>
            </a:lvl7pPr>
            <a:lvl8pPr marL="3413867" indent="0">
              <a:buNone/>
              <a:defRPr sz="960"/>
            </a:lvl8pPr>
            <a:lvl9pPr marL="3901562" indent="0">
              <a:buNone/>
              <a:defRPr sz="96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555902" y="2227541"/>
            <a:ext cx="2638847" cy="878191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560" b="0">
                <a:solidFill>
                  <a:schemeClr val="tx1"/>
                </a:solidFill>
              </a:defRPr>
            </a:lvl1pPr>
            <a:lvl2pPr marL="487695" indent="0">
              <a:buNone/>
              <a:defRPr sz="2133" b="1"/>
            </a:lvl2pPr>
            <a:lvl3pPr marL="975390" indent="0">
              <a:buNone/>
              <a:defRPr sz="1920" b="1"/>
            </a:lvl3pPr>
            <a:lvl4pPr marL="1463086" indent="0">
              <a:buNone/>
              <a:defRPr sz="1707" b="1"/>
            </a:lvl4pPr>
            <a:lvl5pPr marL="1950781" indent="0">
              <a:buNone/>
              <a:defRPr sz="1707" b="1"/>
            </a:lvl5pPr>
            <a:lvl6pPr marL="2438476" indent="0">
              <a:buNone/>
              <a:defRPr sz="1707" b="1"/>
            </a:lvl6pPr>
            <a:lvl7pPr marL="2926171" indent="0">
              <a:buNone/>
              <a:defRPr sz="1707" b="1"/>
            </a:lvl7pPr>
            <a:lvl8pPr marL="3413867" indent="0">
              <a:buNone/>
              <a:defRPr sz="1707" b="1"/>
            </a:lvl8pPr>
            <a:lvl9pPr marL="3901562" indent="0">
              <a:buNone/>
              <a:defRPr sz="1707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555903" y="3105732"/>
            <a:ext cx="2639857" cy="3071548"/>
          </a:xfrm>
        </p:spPr>
        <p:txBody>
          <a:bodyPr anchor="t">
            <a:normAutofit/>
          </a:bodyPr>
          <a:lstStyle>
            <a:lvl1pPr marL="0" indent="0" algn="ctr">
              <a:buNone/>
              <a:defRPr sz="1493"/>
            </a:lvl1pPr>
            <a:lvl2pPr marL="487695" indent="0">
              <a:buNone/>
              <a:defRPr sz="1280"/>
            </a:lvl2pPr>
            <a:lvl3pPr marL="975390" indent="0">
              <a:buNone/>
              <a:defRPr sz="1067"/>
            </a:lvl3pPr>
            <a:lvl4pPr marL="1463086" indent="0">
              <a:buNone/>
              <a:defRPr sz="960"/>
            </a:lvl4pPr>
            <a:lvl5pPr marL="1950781" indent="0">
              <a:buNone/>
              <a:defRPr sz="960"/>
            </a:lvl5pPr>
            <a:lvl6pPr marL="2438476" indent="0">
              <a:buNone/>
              <a:defRPr sz="960"/>
            </a:lvl6pPr>
            <a:lvl7pPr marL="2926171" indent="0">
              <a:buNone/>
              <a:defRPr sz="960"/>
            </a:lvl7pPr>
            <a:lvl8pPr marL="3413867" indent="0">
              <a:buNone/>
              <a:defRPr sz="960"/>
            </a:lvl8pPr>
            <a:lvl9pPr marL="3901562" indent="0">
              <a:buNone/>
              <a:defRPr sz="96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78639" y="2227541"/>
            <a:ext cx="2632969" cy="878191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560" b="0">
                <a:solidFill>
                  <a:schemeClr val="tx1"/>
                </a:solidFill>
              </a:defRPr>
            </a:lvl1pPr>
            <a:lvl2pPr marL="487695" indent="0">
              <a:buNone/>
              <a:defRPr sz="2133" b="1"/>
            </a:lvl2pPr>
            <a:lvl3pPr marL="975390" indent="0">
              <a:buNone/>
              <a:defRPr sz="1920" b="1"/>
            </a:lvl3pPr>
            <a:lvl4pPr marL="1463086" indent="0">
              <a:buNone/>
              <a:defRPr sz="1707" b="1"/>
            </a:lvl4pPr>
            <a:lvl5pPr marL="1950781" indent="0">
              <a:buNone/>
              <a:defRPr sz="1707" b="1"/>
            </a:lvl5pPr>
            <a:lvl6pPr marL="2438476" indent="0">
              <a:buNone/>
              <a:defRPr sz="1707" b="1"/>
            </a:lvl6pPr>
            <a:lvl7pPr marL="2926171" indent="0">
              <a:buNone/>
              <a:defRPr sz="1707" b="1"/>
            </a:lvl7pPr>
            <a:lvl8pPr marL="3413867" indent="0">
              <a:buNone/>
              <a:defRPr sz="1707" b="1"/>
            </a:lvl8pPr>
            <a:lvl9pPr marL="3901562" indent="0">
              <a:buNone/>
              <a:defRPr sz="1707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6381077" y="3105732"/>
            <a:ext cx="2632969" cy="3071548"/>
          </a:xfrm>
        </p:spPr>
        <p:txBody>
          <a:bodyPr anchor="t">
            <a:normAutofit/>
          </a:bodyPr>
          <a:lstStyle>
            <a:lvl1pPr marL="0" indent="0" algn="ctr">
              <a:buNone/>
              <a:defRPr sz="1493"/>
            </a:lvl1pPr>
            <a:lvl2pPr marL="487695" indent="0">
              <a:buNone/>
              <a:defRPr sz="1280"/>
            </a:lvl2pPr>
            <a:lvl3pPr marL="975390" indent="0">
              <a:buNone/>
              <a:defRPr sz="1067"/>
            </a:lvl3pPr>
            <a:lvl4pPr marL="1463086" indent="0">
              <a:buNone/>
              <a:defRPr sz="960"/>
            </a:lvl4pPr>
            <a:lvl5pPr marL="1950781" indent="0">
              <a:buNone/>
              <a:defRPr sz="960"/>
            </a:lvl5pPr>
            <a:lvl6pPr marL="2438476" indent="0">
              <a:buNone/>
              <a:defRPr sz="960"/>
            </a:lvl6pPr>
            <a:lvl7pPr marL="2926171" indent="0">
              <a:buNone/>
              <a:defRPr sz="960"/>
            </a:lvl7pPr>
            <a:lvl8pPr marL="3413867" indent="0">
              <a:buNone/>
              <a:defRPr sz="960"/>
            </a:lvl8pPr>
            <a:lvl9pPr marL="3901562" indent="0">
              <a:buNone/>
              <a:defRPr sz="96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400005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колонки з малю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731036" y="650242"/>
            <a:ext cx="8283010" cy="1413934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731037" y="4255090"/>
            <a:ext cx="2639164" cy="614679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133" b="0">
                <a:solidFill>
                  <a:schemeClr val="tx1"/>
                </a:solidFill>
              </a:defRPr>
            </a:lvl1pPr>
            <a:lvl2pPr marL="487695" indent="0">
              <a:buNone/>
              <a:defRPr sz="2133" b="1"/>
            </a:lvl2pPr>
            <a:lvl3pPr marL="975390" indent="0">
              <a:buNone/>
              <a:defRPr sz="1920" b="1"/>
            </a:lvl3pPr>
            <a:lvl4pPr marL="1463086" indent="0">
              <a:buNone/>
              <a:defRPr sz="1707" b="1"/>
            </a:lvl4pPr>
            <a:lvl5pPr marL="1950781" indent="0">
              <a:buNone/>
              <a:defRPr sz="1707" b="1"/>
            </a:lvl5pPr>
            <a:lvl6pPr marL="2438476" indent="0">
              <a:buNone/>
              <a:defRPr sz="1707" b="1"/>
            </a:lvl6pPr>
            <a:lvl7pPr marL="2926171" indent="0">
              <a:buNone/>
              <a:defRPr sz="1707" b="1"/>
            </a:lvl7pPr>
            <a:lvl8pPr marL="3413867" indent="0">
              <a:buNone/>
              <a:defRPr sz="1707" b="1"/>
            </a:lvl8pPr>
            <a:lvl9pPr marL="3901562" indent="0">
              <a:buNone/>
              <a:defRPr sz="1707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873616" y="2231717"/>
            <a:ext cx="2352041" cy="16256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707"/>
            </a:lvl1pPr>
            <a:lvl2pPr marL="487695" indent="0">
              <a:buNone/>
              <a:defRPr sz="1707"/>
            </a:lvl2pPr>
            <a:lvl3pPr marL="975390" indent="0">
              <a:buNone/>
              <a:defRPr sz="1707"/>
            </a:lvl3pPr>
            <a:lvl4pPr marL="1463086" indent="0">
              <a:buNone/>
              <a:defRPr sz="1707"/>
            </a:lvl4pPr>
            <a:lvl5pPr marL="1950781" indent="0">
              <a:buNone/>
              <a:defRPr sz="1707"/>
            </a:lvl5pPr>
            <a:lvl6pPr marL="2438476" indent="0">
              <a:buNone/>
              <a:defRPr sz="1707"/>
            </a:lvl6pPr>
            <a:lvl7pPr marL="2926171" indent="0">
              <a:buNone/>
              <a:defRPr sz="1707"/>
            </a:lvl7pPr>
            <a:lvl8pPr marL="3413867" indent="0">
              <a:buNone/>
              <a:defRPr sz="1707"/>
            </a:lvl8pPr>
            <a:lvl9pPr marL="3901562" indent="0">
              <a:buNone/>
              <a:defRPr sz="1707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731037" y="4869770"/>
            <a:ext cx="2639164" cy="1307511"/>
          </a:xfrm>
        </p:spPr>
        <p:txBody>
          <a:bodyPr anchor="t">
            <a:normAutofit/>
          </a:bodyPr>
          <a:lstStyle>
            <a:lvl1pPr marL="0" indent="0" algn="ctr">
              <a:buNone/>
              <a:defRPr sz="1493"/>
            </a:lvl1pPr>
            <a:lvl2pPr marL="487695" indent="0">
              <a:buNone/>
              <a:defRPr sz="1280"/>
            </a:lvl2pPr>
            <a:lvl3pPr marL="975390" indent="0">
              <a:buNone/>
              <a:defRPr sz="1067"/>
            </a:lvl3pPr>
            <a:lvl4pPr marL="1463086" indent="0">
              <a:buNone/>
              <a:defRPr sz="960"/>
            </a:lvl4pPr>
            <a:lvl5pPr marL="1950781" indent="0">
              <a:buNone/>
              <a:defRPr sz="960"/>
            </a:lvl5pPr>
            <a:lvl6pPr marL="2438476" indent="0">
              <a:buNone/>
              <a:defRPr sz="960"/>
            </a:lvl6pPr>
            <a:lvl7pPr marL="2926171" indent="0">
              <a:buNone/>
              <a:defRPr sz="960"/>
            </a:lvl7pPr>
            <a:lvl8pPr marL="3413867" indent="0">
              <a:buNone/>
              <a:defRPr sz="960"/>
            </a:lvl8pPr>
            <a:lvl9pPr marL="3901562" indent="0">
              <a:buNone/>
              <a:defRPr sz="96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554162" y="4255090"/>
            <a:ext cx="2639186" cy="614679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133" b="0">
                <a:solidFill>
                  <a:schemeClr val="tx1"/>
                </a:solidFill>
              </a:defRPr>
            </a:lvl1pPr>
            <a:lvl2pPr marL="487695" indent="0">
              <a:buNone/>
              <a:defRPr sz="2133" b="1"/>
            </a:lvl2pPr>
            <a:lvl3pPr marL="975390" indent="0">
              <a:buNone/>
              <a:defRPr sz="1920" b="1"/>
            </a:lvl3pPr>
            <a:lvl4pPr marL="1463086" indent="0">
              <a:buNone/>
              <a:defRPr sz="1707" b="1"/>
            </a:lvl4pPr>
            <a:lvl5pPr marL="1950781" indent="0">
              <a:buNone/>
              <a:defRPr sz="1707" b="1"/>
            </a:lvl5pPr>
            <a:lvl6pPr marL="2438476" indent="0">
              <a:buNone/>
              <a:defRPr sz="1707" b="1"/>
            </a:lvl6pPr>
            <a:lvl7pPr marL="2926171" indent="0">
              <a:buNone/>
              <a:defRPr sz="1707" b="1"/>
            </a:lvl7pPr>
            <a:lvl8pPr marL="3413867" indent="0">
              <a:buNone/>
              <a:defRPr sz="1707" b="1"/>
            </a:lvl8pPr>
            <a:lvl9pPr marL="3901562" indent="0">
              <a:buNone/>
              <a:defRPr sz="1707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655197" y="2231717"/>
            <a:ext cx="2344420" cy="16256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707"/>
            </a:lvl1pPr>
            <a:lvl2pPr marL="487695" indent="0">
              <a:buNone/>
              <a:defRPr sz="1707"/>
            </a:lvl2pPr>
            <a:lvl3pPr marL="975390" indent="0">
              <a:buNone/>
              <a:defRPr sz="1707"/>
            </a:lvl3pPr>
            <a:lvl4pPr marL="1463086" indent="0">
              <a:buNone/>
              <a:defRPr sz="1707"/>
            </a:lvl4pPr>
            <a:lvl5pPr marL="1950781" indent="0">
              <a:buNone/>
              <a:defRPr sz="1707"/>
            </a:lvl5pPr>
            <a:lvl6pPr marL="2438476" indent="0">
              <a:buNone/>
              <a:defRPr sz="1707"/>
            </a:lvl6pPr>
            <a:lvl7pPr marL="2926171" indent="0">
              <a:buNone/>
              <a:defRPr sz="1707"/>
            </a:lvl7pPr>
            <a:lvl8pPr marL="3413867" indent="0">
              <a:buNone/>
              <a:defRPr sz="1707"/>
            </a:lvl8pPr>
            <a:lvl9pPr marL="3901562" indent="0">
              <a:buNone/>
              <a:defRPr sz="1707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553078" y="4869769"/>
            <a:ext cx="2640269" cy="1307511"/>
          </a:xfrm>
        </p:spPr>
        <p:txBody>
          <a:bodyPr anchor="t">
            <a:normAutofit/>
          </a:bodyPr>
          <a:lstStyle>
            <a:lvl1pPr marL="0" indent="0" algn="ctr">
              <a:buNone/>
              <a:defRPr sz="1493"/>
            </a:lvl1pPr>
            <a:lvl2pPr marL="487695" indent="0">
              <a:buNone/>
              <a:defRPr sz="1280"/>
            </a:lvl2pPr>
            <a:lvl3pPr marL="975390" indent="0">
              <a:buNone/>
              <a:defRPr sz="1067"/>
            </a:lvl3pPr>
            <a:lvl4pPr marL="1463086" indent="0">
              <a:buNone/>
              <a:defRPr sz="960"/>
            </a:lvl4pPr>
            <a:lvl5pPr marL="1950781" indent="0">
              <a:buNone/>
              <a:defRPr sz="960"/>
            </a:lvl5pPr>
            <a:lvl6pPr marL="2438476" indent="0">
              <a:buNone/>
              <a:defRPr sz="960"/>
            </a:lvl6pPr>
            <a:lvl7pPr marL="2926171" indent="0">
              <a:buNone/>
              <a:defRPr sz="960"/>
            </a:lvl7pPr>
            <a:lvl8pPr marL="3413867" indent="0">
              <a:buNone/>
              <a:defRPr sz="960"/>
            </a:lvl8pPr>
            <a:lvl9pPr marL="3901562" indent="0">
              <a:buNone/>
              <a:defRPr sz="96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78739" y="4255090"/>
            <a:ext cx="2631920" cy="614679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133" b="0">
                <a:solidFill>
                  <a:schemeClr val="tx1"/>
                </a:solidFill>
              </a:defRPr>
            </a:lvl1pPr>
            <a:lvl2pPr marL="487695" indent="0">
              <a:buNone/>
              <a:defRPr sz="2133" b="1"/>
            </a:lvl2pPr>
            <a:lvl3pPr marL="975390" indent="0">
              <a:buNone/>
              <a:defRPr sz="1920" b="1"/>
            </a:lvl3pPr>
            <a:lvl4pPr marL="1463086" indent="0">
              <a:buNone/>
              <a:defRPr sz="1707" b="1"/>
            </a:lvl4pPr>
            <a:lvl5pPr marL="1950781" indent="0">
              <a:buNone/>
              <a:defRPr sz="1707" b="1"/>
            </a:lvl5pPr>
            <a:lvl6pPr marL="2438476" indent="0">
              <a:buNone/>
              <a:defRPr sz="1707" b="1"/>
            </a:lvl6pPr>
            <a:lvl7pPr marL="2926171" indent="0">
              <a:buNone/>
              <a:defRPr sz="1707" b="1"/>
            </a:lvl7pPr>
            <a:lvl8pPr marL="3413867" indent="0">
              <a:buNone/>
              <a:defRPr sz="1707" b="1"/>
            </a:lvl8pPr>
            <a:lvl9pPr marL="3901562" indent="0">
              <a:buNone/>
              <a:defRPr sz="1707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6522244" y="2231717"/>
            <a:ext cx="2345691" cy="16256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707"/>
            </a:lvl1pPr>
            <a:lvl2pPr marL="487695" indent="0">
              <a:buNone/>
              <a:defRPr sz="1707"/>
            </a:lvl2pPr>
            <a:lvl3pPr marL="975390" indent="0">
              <a:buNone/>
              <a:defRPr sz="1707"/>
            </a:lvl3pPr>
            <a:lvl4pPr marL="1463086" indent="0">
              <a:buNone/>
              <a:defRPr sz="1707"/>
            </a:lvl4pPr>
            <a:lvl5pPr marL="1950781" indent="0">
              <a:buNone/>
              <a:defRPr sz="1707"/>
            </a:lvl5pPr>
            <a:lvl6pPr marL="2438476" indent="0">
              <a:buNone/>
              <a:defRPr sz="1707"/>
            </a:lvl6pPr>
            <a:lvl7pPr marL="2926171" indent="0">
              <a:buNone/>
              <a:defRPr sz="1707"/>
            </a:lvl7pPr>
            <a:lvl8pPr marL="3413867" indent="0">
              <a:buNone/>
              <a:defRPr sz="1707"/>
            </a:lvl8pPr>
            <a:lvl9pPr marL="3901562" indent="0">
              <a:buNone/>
              <a:defRPr sz="1707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6378638" y="4869771"/>
            <a:ext cx="2635407" cy="1307509"/>
          </a:xfrm>
        </p:spPr>
        <p:txBody>
          <a:bodyPr anchor="t">
            <a:normAutofit/>
          </a:bodyPr>
          <a:lstStyle>
            <a:lvl1pPr marL="0" indent="0" algn="ctr">
              <a:buNone/>
              <a:defRPr sz="1493"/>
            </a:lvl1pPr>
            <a:lvl2pPr marL="487695" indent="0">
              <a:buNone/>
              <a:defRPr sz="1280"/>
            </a:lvl2pPr>
            <a:lvl3pPr marL="975390" indent="0">
              <a:buNone/>
              <a:defRPr sz="1067"/>
            </a:lvl3pPr>
            <a:lvl4pPr marL="1463086" indent="0">
              <a:buNone/>
              <a:defRPr sz="960"/>
            </a:lvl4pPr>
            <a:lvl5pPr marL="1950781" indent="0">
              <a:buNone/>
              <a:defRPr sz="960"/>
            </a:lvl5pPr>
            <a:lvl6pPr marL="2438476" indent="0">
              <a:buNone/>
              <a:defRPr sz="960"/>
            </a:lvl6pPr>
            <a:lvl7pPr marL="2926171" indent="0">
              <a:buNone/>
              <a:defRPr sz="960"/>
            </a:lvl7pPr>
            <a:lvl8pPr marL="3413867" indent="0">
              <a:buNone/>
              <a:defRPr sz="960"/>
            </a:lvl8pPr>
            <a:lvl9pPr marL="3901562" indent="0">
              <a:buNone/>
              <a:defRPr sz="96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18458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179177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79920" y="650241"/>
            <a:ext cx="2034126" cy="552704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1036" y="650241"/>
            <a:ext cx="6126964" cy="5527041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8727800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10/22/2025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485978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978184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3395" y="701043"/>
            <a:ext cx="7786810" cy="3042919"/>
          </a:xfrm>
        </p:spPr>
        <p:txBody>
          <a:bodyPr anchor="b">
            <a:normAutofit/>
          </a:bodyPr>
          <a:lstStyle>
            <a:lvl1pPr>
              <a:defRPr sz="3627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3395" y="3842176"/>
            <a:ext cx="7786810" cy="1600199"/>
          </a:xfrm>
        </p:spPr>
        <p:txBody>
          <a:bodyPr/>
          <a:lstStyle>
            <a:lvl1pPr marL="0" indent="0" algn="ctr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1pPr>
            <a:lvl2pPr marL="487695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2pPr>
            <a:lvl3pPr marL="97539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3pPr>
            <a:lvl4pPr marL="1463086" indent="0">
              <a:buNone/>
              <a:defRPr sz="1707">
                <a:solidFill>
                  <a:schemeClr val="tx1">
                    <a:tint val="75000"/>
                  </a:schemeClr>
                </a:solidFill>
              </a:defRPr>
            </a:lvl4pPr>
            <a:lvl5pPr marL="1950781" indent="0">
              <a:buNone/>
              <a:defRPr sz="1707">
                <a:solidFill>
                  <a:schemeClr val="tx1">
                    <a:tint val="75000"/>
                  </a:schemeClr>
                </a:solidFill>
              </a:defRPr>
            </a:lvl5pPr>
            <a:lvl6pPr marL="2438476" indent="0">
              <a:buNone/>
              <a:defRPr sz="1707">
                <a:solidFill>
                  <a:schemeClr val="tx1">
                    <a:tint val="75000"/>
                  </a:schemeClr>
                </a:solidFill>
              </a:defRPr>
            </a:lvl6pPr>
            <a:lvl7pPr marL="2926171" indent="0">
              <a:buNone/>
              <a:defRPr sz="1707">
                <a:solidFill>
                  <a:schemeClr val="tx1">
                    <a:tint val="75000"/>
                  </a:schemeClr>
                </a:solidFill>
              </a:defRPr>
            </a:lvl7pPr>
            <a:lvl8pPr marL="3413867" indent="0">
              <a:buNone/>
              <a:defRPr sz="1707">
                <a:solidFill>
                  <a:schemeClr val="tx1">
                    <a:tint val="75000"/>
                  </a:schemeClr>
                </a:solidFill>
              </a:defRPr>
            </a:lvl8pPr>
            <a:lvl9pPr marL="3901562" indent="0">
              <a:buNone/>
              <a:defRPr sz="170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707704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1037" y="650242"/>
            <a:ext cx="8283009" cy="1414742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1036" y="2227542"/>
            <a:ext cx="4084803" cy="3949740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38722" y="2227542"/>
            <a:ext cx="4075324" cy="3949740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633454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1037" y="650242"/>
            <a:ext cx="8283009" cy="1413934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6455" y="2227542"/>
            <a:ext cx="3840348" cy="878839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560" b="1"/>
            </a:lvl1pPr>
            <a:lvl2pPr marL="487695" indent="0">
              <a:buNone/>
              <a:defRPr sz="2133" b="1"/>
            </a:lvl2pPr>
            <a:lvl3pPr marL="975390" indent="0">
              <a:buNone/>
              <a:defRPr sz="1920" b="1"/>
            </a:lvl3pPr>
            <a:lvl4pPr marL="1463086" indent="0">
              <a:buNone/>
              <a:defRPr sz="1707" b="1"/>
            </a:lvl4pPr>
            <a:lvl5pPr marL="1950781" indent="0">
              <a:buNone/>
              <a:defRPr sz="1707" b="1"/>
            </a:lvl5pPr>
            <a:lvl6pPr marL="2438476" indent="0">
              <a:buNone/>
              <a:defRPr sz="1707" b="1"/>
            </a:lvl6pPr>
            <a:lvl7pPr marL="2926171" indent="0">
              <a:buNone/>
              <a:defRPr sz="1707" b="1"/>
            </a:lvl7pPr>
            <a:lvl8pPr marL="3413867" indent="0">
              <a:buNone/>
              <a:defRPr sz="1707" b="1"/>
            </a:lvl8pPr>
            <a:lvl9pPr marL="3901562" indent="0">
              <a:buNone/>
              <a:defRPr sz="1707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1036" y="3106381"/>
            <a:ext cx="4085766" cy="3070899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83179" y="2227542"/>
            <a:ext cx="3830866" cy="878839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560" b="1"/>
            </a:lvl1pPr>
            <a:lvl2pPr marL="487695" indent="0">
              <a:buNone/>
              <a:defRPr sz="2133" b="1"/>
            </a:lvl2pPr>
            <a:lvl3pPr marL="975390" indent="0">
              <a:buNone/>
              <a:defRPr sz="1920" b="1"/>
            </a:lvl3pPr>
            <a:lvl4pPr marL="1463086" indent="0">
              <a:buNone/>
              <a:defRPr sz="1707" b="1"/>
            </a:lvl4pPr>
            <a:lvl5pPr marL="1950781" indent="0">
              <a:buNone/>
              <a:defRPr sz="1707" b="1"/>
            </a:lvl5pPr>
            <a:lvl6pPr marL="2438476" indent="0">
              <a:buNone/>
              <a:defRPr sz="1707" b="1"/>
            </a:lvl6pPr>
            <a:lvl7pPr marL="2926171" indent="0">
              <a:buNone/>
              <a:defRPr sz="1707" b="1"/>
            </a:lvl7pPr>
            <a:lvl8pPr marL="3413867" indent="0">
              <a:buNone/>
              <a:defRPr sz="1707" b="1"/>
            </a:lvl8pPr>
            <a:lvl9pPr marL="3901562" indent="0">
              <a:buNone/>
              <a:defRPr sz="1707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37760" y="3106381"/>
            <a:ext cx="4076286" cy="3070899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145091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491732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168116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3782" y="650240"/>
            <a:ext cx="3145790" cy="2519680"/>
          </a:xfrm>
        </p:spPr>
        <p:txBody>
          <a:bodyPr anchor="b">
            <a:normAutofit/>
          </a:bodyPr>
          <a:lstStyle>
            <a:lvl1pPr>
              <a:defRPr sz="2987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62452" y="650240"/>
            <a:ext cx="4951594" cy="5527040"/>
          </a:xfrm>
        </p:spPr>
        <p:txBody>
          <a:bodyPr anchor="ctr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3782" y="3169922"/>
            <a:ext cx="3145790" cy="3007359"/>
          </a:xfrm>
        </p:spPr>
        <p:txBody>
          <a:bodyPr/>
          <a:lstStyle>
            <a:lvl1pPr marL="0" indent="0" algn="ctr">
              <a:buNone/>
              <a:defRPr sz="1707"/>
            </a:lvl1pPr>
            <a:lvl2pPr marL="487695" indent="0">
              <a:buNone/>
              <a:defRPr sz="1493"/>
            </a:lvl2pPr>
            <a:lvl3pPr marL="975390" indent="0">
              <a:buNone/>
              <a:defRPr sz="1280"/>
            </a:lvl3pPr>
            <a:lvl4pPr marL="1463086" indent="0">
              <a:buNone/>
              <a:defRPr sz="1067"/>
            </a:lvl4pPr>
            <a:lvl5pPr marL="1950781" indent="0">
              <a:buNone/>
              <a:defRPr sz="1067"/>
            </a:lvl5pPr>
            <a:lvl6pPr marL="2438476" indent="0">
              <a:buNone/>
              <a:defRPr sz="1067"/>
            </a:lvl6pPr>
            <a:lvl7pPr marL="2926171" indent="0">
              <a:buNone/>
              <a:defRPr sz="1067"/>
            </a:lvl7pPr>
            <a:lvl8pPr marL="3413867" indent="0">
              <a:buNone/>
              <a:defRPr sz="1067"/>
            </a:lvl8pPr>
            <a:lvl9pPr marL="3901562" indent="0">
              <a:buNone/>
              <a:defRPr sz="1067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744629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3783" y="650240"/>
            <a:ext cx="4445443" cy="2519680"/>
          </a:xfrm>
        </p:spPr>
        <p:txBody>
          <a:bodyPr anchor="b">
            <a:normAutofit/>
          </a:bodyPr>
          <a:lstStyle>
            <a:lvl1pPr>
              <a:defRPr sz="3413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99927" y="809473"/>
            <a:ext cx="3164734" cy="5208574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413"/>
            </a:lvl1pPr>
            <a:lvl2pPr marL="487695" indent="0">
              <a:buNone/>
              <a:defRPr sz="2987"/>
            </a:lvl2pPr>
            <a:lvl3pPr marL="975390" indent="0">
              <a:buNone/>
              <a:defRPr sz="2560"/>
            </a:lvl3pPr>
            <a:lvl4pPr marL="1463086" indent="0">
              <a:buNone/>
              <a:defRPr sz="2133"/>
            </a:lvl4pPr>
            <a:lvl5pPr marL="1950781" indent="0">
              <a:buNone/>
              <a:defRPr sz="2133"/>
            </a:lvl5pPr>
            <a:lvl6pPr marL="2438476" indent="0">
              <a:buNone/>
              <a:defRPr sz="2133"/>
            </a:lvl6pPr>
            <a:lvl7pPr marL="2926171" indent="0">
              <a:buNone/>
              <a:defRPr sz="2133"/>
            </a:lvl7pPr>
            <a:lvl8pPr marL="3413867" indent="0">
              <a:buNone/>
              <a:defRPr sz="2133"/>
            </a:lvl8pPr>
            <a:lvl9pPr marL="3901562" indent="0">
              <a:buNone/>
              <a:defRPr sz="2133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1036" y="3169920"/>
            <a:ext cx="4449325" cy="3007360"/>
          </a:xfrm>
        </p:spPr>
        <p:txBody>
          <a:bodyPr>
            <a:normAutofit/>
          </a:bodyPr>
          <a:lstStyle>
            <a:lvl1pPr marL="0" indent="0" algn="ctr">
              <a:buNone/>
              <a:defRPr sz="1920"/>
            </a:lvl1pPr>
            <a:lvl2pPr marL="487695" indent="0">
              <a:buNone/>
              <a:defRPr sz="1493"/>
            </a:lvl2pPr>
            <a:lvl3pPr marL="975390" indent="0">
              <a:buNone/>
              <a:defRPr sz="1280"/>
            </a:lvl3pPr>
            <a:lvl4pPr marL="1463086" indent="0">
              <a:buNone/>
              <a:defRPr sz="1067"/>
            </a:lvl4pPr>
            <a:lvl5pPr marL="1950781" indent="0">
              <a:buNone/>
              <a:defRPr sz="1067"/>
            </a:lvl5pPr>
            <a:lvl6pPr marL="2438476" indent="0">
              <a:buNone/>
              <a:defRPr sz="1067"/>
            </a:lvl6pPr>
            <a:lvl7pPr marL="2926171" indent="0">
              <a:buNone/>
              <a:defRPr sz="1067"/>
            </a:lvl7pPr>
            <a:lvl8pPr marL="3413867" indent="0">
              <a:buNone/>
              <a:defRPr sz="1067"/>
            </a:lvl8pPr>
            <a:lvl9pPr marL="3901562" indent="0">
              <a:buNone/>
              <a:defRPr sz="1067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915429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1037" y="650242"/>
            <a:ext cx="8283009" cy="14147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1036" y="2235802"/>
            <a:ext cx="8283010" cy="39414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42989" y="6275495"/>
            <a:ext cx="2194560" cy="3894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31036" y="6275495"/>
            <a:ext cx="5338292" cy="3894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11210" y="6275495"/>
            <a:ext cx="602836" cy="3894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0665407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64" r:id="rId1"/>
    <p:sldLayoutId id="2147483865" r:id="rId2"/>
    <p:sldLayoutId id="2147483866" r:id="rId3"/>
    <p:sldLayoutId id="2147483867" r:id="rId4"/>
    <p:sldLayoutId id="2147483868" r:id="rId5"/>
    <p:sldLayoutId id="2147483869" r:id="rId6"/>
    <p:sldLayoutId id="2147483870" r:id="rId7"/>
    <p:sldLayoutId id="2147483871" r:id="rId8"/>
    <p:sldLayoutId id="2147483872" r:id="rId9"/>
    <p:sldLayoutId id="2147483873" r:id="rId10"/>
    <p:sldLayoutId id="2147483874" r:id="rId11"/>
    <p:sldLayoutId id="2147483875" r:id="rId12"/>
    <p:sldLayoutId id="2147483876" r:id="rId13"/>
    <p:sldLayoutId id="2147483877" r:id="rId14"/>
    <p:sldLayoutId id="2147483878" r:id="rId15"/>
    <p:sldLayoutId id="2147483879" r:id="rId16"/>
    <p:sldLayoutId id="2147483880" r:id="rId17"/>
    <p:sldLayoutId id="2147483881" r:id="rId18"/>
  </p:sldLayoutIdLst>
  <p:txStyles>
    <p:titleStyle>
      <a:lvl1pPr algn="ctr" defTabSz="975390" rtl="0" eaLnBrk="1" latinLnBrk="0" hangingPunct="1">
        <a:lnSpc>
          <a:spcPct val="90000"/>
        </a:lnSpc>
        <a:spcBef>
          <a:spcPct val="0"/>
        </a:spcBef>
        <a:buNone/>
        <a:defRPr sz="3627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43848" indent="-243848" algn="l" defTabSz="975390" rtl="0" eaLnBrk="1" latinLnBrk="0" hangingPunct="1">
        <a:lnSpc>
          <a:spcPct val="120000"/>
        </a:lnSpc>
        <a:spcBef>
          <a:spcPts val="1067"/>
        </a:spcBef>
        <a:buFont typeface="Arial" panose="020B0604020202020204" pitchFamily="34" charset="0"/>
        <a:buChar char="•"/>
        <a:defRPr sz="2133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731543" indent="-243848" algn="l" defTabSz="975390" rtl="0" eaLnBrk="1" latinLnBrk="0" hangingPunct="1">
        <a:lnSpc>
          <a:spcPct val="120000"/>
        </a:lnSpc>
        <a:spcBef>
          <a:spcPts val="533"/>
        </a:spcBef>
        <a:buFont typeface="Arial" panose="020B0604020202020204" pitchFamily="34" charset="0"/>
        <a:buChar char="•"/>
        <a:defRPr sz="192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219238" indent="-243848" algn="l" defTabSz="975390" rtl="0" eaLnBrk="1" latinLnBrk="0" hangingPunct="1">
        <a:lnSpc>
          <a:spcPct val="120000"/>
        </a:lnSpc>
        <a:spcBef>
          <a:spcPts val="533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706933" indent="-243848" algn="l" defTabSz="975390" rtl="0" eaLnBrk="1" latinLnBrk="0" hangingPunct="1">
        <a:lnSpc>
          <a:spcPct val="120000"/>
        </a:lnSpc>
        <a:spcBef>
          <a:spcPts val="533"/>
        </a:spcBef>
        <a:buFont typeface="Arial" panose="020B0604020202020204" pitchFamily="34" charset="0"/>
        <a:buChar char="•"/>
        <a:defRPr sz="1493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194629" indent="-243848" algn="l" defTabSz="975390" rtl="0" eaLnBrk="1" latinLnBrk="0" hangingPunct="1">
        <a:lnSpc>
          <a:spcPct val="120000"/>
        </a:lnSpc>
        <a:spcBef>
          <a:spcPts val="533"/>
        </a:spcBef>
        <a:buFont typeface="Arial" panose="020B0604020202020204" pitchFamily="34" charset="0"/>
        <a:buChar char="•"/>
        <a:defRPr sz="128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682324" indent="-243848" algn="l" defTabSz="975390" rtl="0" eaLnBrk="1" latinLnBrk="0" hangingPunct="1">
        <a:lnSpc>
          <a:spcPct val="120000"/>
        </a:lnSpc>
        <a:spcBef>
          <a:spcPts val="533"/>
        </a:spcBef>
        <a:buFont typeface="Arial" panose="020B0604020202020204" pitchFamily="34" charset="0"/>
        <a:buChar char="•"/>
        <a:defRPr sz="128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3170019" indent="-243848" algn="l" defTabSz="975390" rtl="0" eaLnBrk="1" latinLnBrk="0" hangingPunct="1">
        <a:lnSpc>
          <a:spcPct val="120000"/>
        </a:lnSpc>
        <a:spcBef>
          <a:spcPts val="533"/>
        </a:spcBef>
        <a:buFont typeface="Arial" panose="020B0604020202020204" pitchFamily="34" charset="0"/>
        <a:buChar char="•"/>
        <a:defRPr sz="128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657714" indent="-243848" algn="l" defTabSz="975390" rtl="0" eaLnBrk="1" latinLnBrk="0" hangingPunct="1">
        <a:lnSpc>
          <a:spcPct val="120000"/>
        </a:lnSpc>
        <a:spcBef>
          <a:spcPts val="533"/>
        </a:spcBef>
        <a:buFont typeface="Arial" panose="020B0604020202020204" pitchFamily="34" charset="0"/>
        <a:buChar char="•"/>
        <a:defRPr sz="128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4145410" indent="-243848" algn="l" defTabSz="975390" rtl="0" eaLnBrk="1" latinLnBrk="0" hangingPunct="1">
        <a:lnSpc>
          <a:spcPct val="120000"/>
        </a:lnSpc>
        <a:spcBef>
          <a:spcPts val="533"/>
        </a:spcBef>
        <a:buFont typeface="Arial" panose="020B0604020202020204" pitchFamily="34" charset="0"/>
        <a:buChar char="•"/>
        <a:defRPr sz="128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75390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1pPr>
      <a:lvl2pPr marL="487695" algn="l" defTabSz="975390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2pPr>
      <a:lvl3pPr marL="975390" algn="l" defTabSz="975390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3pPr>
      <a:lvl4pPr marL="1463086" algn="l" defTabSz="975390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4pPr>
      <a:lvl5pPr marL="1950781" algn="l" defTabSz="975390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5pPr>
      <a:lvl6pPr marL="2438476" algn="l" defTabSz="975390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6pPr>
      <a:lvl7pPr marL="2926171" algn="l" defTabSz="975390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7pPr>
      <a:lvl8pPr marL="3413867" algn="l" defTabSz="975390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8pPr>
      <a:lvl9pPr marL="3901562" algn="l" defTabSz="975390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://voldpss.gov.ua/corruption-report/" TargetMode="External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2.png"/><Relationship Id="rId4" Type="http://schemas.openxmlformats.org/officeDocument/2006/relationships/image" Target="../media/image5.png"/><Relationship Id="rId9" Type="http://schemas.openxmlformats.org/officeDocument/2006/relationships/hyperlink" Target="mailto:dovira@voldpss.gov.ua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90840" y="4500046"/>
            <a:ext cx="8448360" cy="1845505"/>
          </a:xfrm>
          <a:prstGeom prst="rect">
            <a:avLst/>
          </a:prstGeom>
        </p:spPr>
        <p:txBody>
          <a:bodyPr vert="horz" wrap="square" lIns="0" tIns="1352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65"/>
              </a:spcBef>
            </a:pPr>
            <a:r>
              <a:rPr sz="3950" b="1" spc="245" dirty="0">
                <a:solidFill>
                  <a:srgbClr val="FF904D"/>
                </a:solidFill>
                <a:latin typeface="Tahoma"/>
                <a:cs typeface="Tahoma"/>
              </a:rPr>
              <a:t>КАНАЛИ</a:t>
            </a:r>
            <a:endParaRPr sz="3950" dirty="0">
              <a:latin typeface="Tahoma"/>
              <a:cs typeface="Tahoma"/>
            </a:endParaRPr>
          </a:p>
          <a:p>
            <a:pPr marL="12700" marR="5080">
              <a:lnSpc>
                <a:spcPct val="117100"/>
              </a:lnSpc>
              <a:spcBef>
                <a:spcPts val="135"/>
              </a:spcBef>
            </a:pPr>
            <a:r>
              <a:rPr sz="3150" b="1" spc="114" dirty="0">
                <a:solidFill>
                  <a:srgbClr val="FFFFFF"/>
                </a:solidFill>
                <a:latin typeface="Tahoma"/>
                <a:cs typeface="Tahoma"/>
              </a:rPr>
              <a:t>ДЛЯ</a:t>
            </a:r>
            <a:r>
              <a:rPr sz="3150" b="1" spc="-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150" b="1" spc="120" dirty="0">
                <a:solidFill>
                  <a:srgbClr val="FFFFFF"/>
                </a:solidFill>
                <a:latin typeface="Tahoma"/>
                <a:cs typeface="Tahoma"/>
              </a:rPr>
              <a:t>ПОВІДОМЛЕНЬ</a:t>
            </a:r>
            <a:r>
              <a:rPr sz="3150" b="1" spc="-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endParaRPr lang="en-US" sz="3150" b="1" spc="-10" dirty="0">
              <a:solidFill>
                <a:srgbClr val="FFFFFF"/>
              </a:solidFill>
              <a:latin typeface="Tahoma"/>
              <a:cs typeface="Tahoma"/>
            </a:endParaRPr>
          </a:p>
          <a:p>
            <a:pPr marL="12700" marR="5080">
              <a:lnSpc>
                <a:spcPct val="117100"/>
              </a:lnSpc>
              <a:spcBef>
                <a:spcPts val="135"/>
              </a:spcBef>
            </a:pPr>
            <a:r>
              <a:rPr sz="3150" b="1" spc="204" dirty="0">
                <a:solidFill>
                  <a:srgbClr val="FFFFFF"/>
                </a:solidFill>
                <a:latin typeface="Tahoma"/>
                <a:cs typeface="Tahoma"/>
              </a:rPr>
              <a:t>ПРО</a:t>
            </a:r>
            <a:r>
              <a:rPr sz="3150" b="1" spc="-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150" b="1" spc="65" dirty="0">
                <a:solidFill>
                  <a:srgbClr val="FFFFFF"/>
                </a:solidFill>
                <a:latin typeface="Tahoma"/>
                <a:cs typeface="Tahoma"/>
              </a:rPr>
              <a:t>КОРУПЦІЮ</a:t>
            </a:r>
            <a:endParaRPr sz="3150" dirty="0">
              <a:latin typeface="Tahoma"/>
              <a:cs typeface="Tahom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648200" y="365959"/>
            <a:ext cx="4561204" cy="1976823"/>
          </a:xfrm>
          <a:prstGeom prst="rect">
            <a:avLst/>
          </a:prstGeom>
        </p:spPr>
        <p:txBody>
          <a:bodyPr vert="horz" wrap="square" lIns="0" tIns="52705" rIns="0" bIns="0" rtlCol="0">
            <a:spAutoFit/>
          </a:bodyPr>
          <a:lstStyle/>
          <a:p>
            <a:pPr marR="5080" algn="ctr">
              <a:lnSpc>
                <a:spcPct val="100000"/>
              </a:lnSpc>
              <a:spcBef>
                <a:spcPts val="315"/>
              </a:spcBef>
            </a:pPr>
            <a:r>
              <a:rPr lang="ru-RU" sz="2400" i="1" dirty="0"/>
              <a:t>ГОЛОВНЕ УПРАВЛІННЯ ДЕРЖПРОДСПОЖИВСЛУЖБИ </a:t>
            </a:r>
          </a:p>
          <a:p>
            <a:pPr marR="5080" algn="ctr">
              <a:lnSpc>
                <a:spcPct val="100000"/>
              </a:lnSpc>
              <a:spcBef>
                <a:spcPts val="315"/>
              </a:spcBef>
            </a:pPr>
            <a:r>
              <a:rPr lang="ru-RU" sz="2400" i="1" dirty="0"/>
              <a:t>У ВОЛИНСЬКІЙ ОБЛАСТІ </a:t>
            </a:r>
          </a:p>
          <a:p>
            <a:pPr marR="5080" algn="ctr">
              <a:lnSpc>
                <a:spcPct val="100000"/>
              </a:lnSpc>
              <a:spcBef>
                <a:spcPts val="315"/>
              </a:spcBef>
            </a:pPr>
            <a:r>
              <a:rPr lang="ru-RU" sz="2400" i="1" dirty="0"/>
              <a:t>– ЗА ПРОЗОРІСТЬ, ВІДКРИТІСТЬ І ДОВІРУ.</a:t>
            </a:r>
            <a:endParaRPr lang="ru-RU" sz="2400" dirty="0"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253660" y="1454708"/>
            <a:ext cx="478155" cy="219710"/>
          </a:xfrm>
          <a:custGeom>
            <a:avLst/>
            <a:gdLst/>
            <a:ahLst/>
            <a:cxnLst/>
            <a:rect l="l" t="t" r="r" b="b"/>
            <a:pathLst>
              <a:path w="478155" h="219710">
                <a:moveTo>
                  <a:pt x="267207" y="219643"/>
                </a:moveTo>
                <a:lnTo>
                  <a:pt x="258656" y="212392"/>
                </a:lnTo>
                <a:lnTo>
                  <a:pt x="255742" y="200701"/>
                </a:lnTo>
                <a:lnTo>
                  <a:pt x="260635" y="189390"/>
                </a:lnTo>
                <a:lnTo>
                  <a:pt x="279445" y="172550"/>
                </a:lnTo>
                <a:lnTo>
                  <a:pt x="301185" y="155824"/>
                </a:lnTo>
                <a:lnTo>
                  <a:pt x="323679" y="140060"/>
                </a:lnTo>
                <a:lnTo>
                  <a:pt x="344754" y="126108"/>
                </a:lnTo>
                <a:lnTo>
                  <a:pt x="304142" y="126255"/>
                </a:lnTo>
                <a:lnTo>
                  <a:pt x="268835" y="126229"/>
                </a:lnTo>
                <a:lnTo>
                  <a:pt x="236406" y="125943"/>
                </a:lnTo>
                <a:lnTo>
                  <a:pt x="181008" y="126062"/>
                </a:lnTo>
                <a:lnTo>
                  <a:pt x="125672" y="127866"/>
                </a:lnTo>
                <a:lnTo>
                  <a:pt x="70370" y="130754"/>
                </a:lnTo>
                <a:lnTo>
                  <a:pt x="15074" y="134127"/>
                </a:lnTo>
                <a:lnTo>
                  <a:pt x="4142" y="129885"/>
                </a:lnTo>
                <a:lnTo>
                  <a:pt x="0" y="119201"/>
                </a:lnTo>
                <a:lnTo>
                  <a:pt x="2840" y="107775"/>
                </a:lnTo>
                <a:lnTo>
                  <a:pt x="12857" y="101305"/>
                </a:lnTo>
                <a:lnTo>
                  <a:pt x="68977" y="93602"/>
                </a:lnTo>
                <a:lnTo>
                  <a:pt x="125284" y="87316"/>
                </a:lnTo>
                <a:lnTo>
                  <a:pt x="181692" y="81907"/>
                </a:lnTo>
                <a:lnTo>
                  <a:pt x="238115" y="76832"/>
                </a:lnTo>
                <a:lnTo>
                  <a:pt x="292791" y="73959"/>
                </a:lnTo>
                <a:lnTo>
                  <a:pt x="347544" y="72879"/>
                </a:lnTo>
                <a:lnTo>
                  <a:pt x="324902" y="62486"/>
                </a:lnTo>
                <a:lnTo>
                  <a:pt x="304053" y="53878"/>
                </a:lnTo>
                <a:lnTo>
                  <a:pt x="283534" y="44426"/>
                </a:lnTo>
                <a:lnTo>
                  <a:pt x="261881" y="31501"/>
                </a:lnTo>
                <a:lnTo>
                  <a:pt x="255160" y="21017"/>
                </a:lnTo>
                <a:lnTo>
                  <a:pt x="256642" y="8718"/>
                </a:lnTo>
                <a:lnTo>
                  <a:pt x="264567" y="0"/>
                </a:lnTo>
                <a:lnTo>
                  <a:pt x="277180" y="259"/>
                </a:lnTo>
                <a:lnTo>
                  <a:pt x="298313" y="9543"/>
                </a:lnTo>
                <a:lnTo>
                  <a:pt x="314999" y="16341"/>
                </a:lnTo>
                <a:lnTo>
                  <a:pt x="331721" y="23060"/>
                </a:lnTo>
                <a:lnTo>
                  <a:pt x="352964" y="32104"/>
                </a:lnTo>
                <a:lnTo>
                  <a:pt x="367430" y="38076"/>
                </a:lnTo>
                <a:lnTo>
                  <a:pt x="382094" y="43538"/>
                </a:lnTo>
                <a:lnTo>
                  <a:pt x="411620" y="53926"/>
                </a:lnTo>
                <a:lnTo>
                  <a:pt x="426540" y="58719"/>
                </a:lnTo>
                <a:lnTo>
                  <a:pt x="441847" y="63761"/>
                </a:lnTo>
                <a:lnTo>
                  <a:pt x="474007" y="86682"/>
                </a:lnTo>
                <a:lnTo>
                  <a:pt x="475636" y="90696"/>
                </a:lnTo>
                <a:lnTo>
                  <a:pt x="477149" y="94385"/>
                </a:lnTo>
                <a:lnTo>
                  <a:pt x="477762" y="98218"/>
                </a:lnTo>
                <a:lnTo>
                  <a:pt x="477476" y="102195"/>
                </a:lnTo>
                <a:lnTo>
                  <a:pt x="475865" y="108862"/>
                </a:lnTo>
                <a:lnTo>
                  <a:pt x="442903" y="134044"/>
                </a:lnTo>
                <a:lnTo>
                  <a:pt x="431978" y="137882"/>
                </a:lnTo>
                <a:lnTo>
                  <a:pt x="421349" y="142167"/>
                </a:lnTo>
                <a:lnTo>
                  <a:pt x="409287" y="147858"/>
                </a:lnTo>
                <a:lnTo>
                  <a:pt x="397296" y="153698"/>
                </a:lnTo>
                <a:lnTo>
                  <a:pt x="385405" y="159739"/>
                </a:lnTo>
                <a:lnTo>
                  <a:pt x="351302" y="177987"/>
                </a:lnTo>
                <a:lnTo>
                  <a:pt x="326096" y="191246"/>
                </a:lnTo>
                <a:lnTo>
                  <a:pt x="301061" y="204799"/>
                </a:lnTo>
                <a:lnTo>
                  <a:pt x="279229" y="217638"/>
                </a:lnTo>
                <a:lnTo>
                  <a:pt x="267207" y="21964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0" y="368056"/>
            <a:ext cx="7628890" cy="642620"/>
          </a:xfrm>
          <a:prstGeom prst="rect">
            <a:avLst/>
          </a:prstGeom>
          <a:solidFill>
            <a:srgbClr val="FF904D"/>
          </a:solidFill>
        </p:spPr>
        <p:txBody>
          <a:bodyPr vert="horz" wrap="square" lIns="0" tIns="157480" rIns="0" bIns="0" rtlCol="0">
            <a:spAutoFit/>
          </a:bodyPr>
          <a:lstStyle/>
          <a:p>
            <a:pPr marL="1020444">
              <a:lnSpc>
                <a:spcPct val="100000"/>
              </a:lnSpc>
              <a:spcBef>
                <a:spcPts val="1240"/>
              </a:spcBef>
            </a:pPr>
            <a:r>
              <a:rPr spc="114" dirty="0"/>
              <a:t>ПРО</a:t>
            </a:r>
            <a:r>
              <a:rPr spc="-35" dirty="0"/>
              <a:t> </a:t>
            </a:r>
            <a:r>
              <a:rPr spc="85" dirty="0"/>
              <a:t>ЩО</a:t>
            </a:r>
            <a:r>
              <a:rPr spc="-35" dirty="0"/>
              <a:t> </a:t>
            </a:r>
            <a:r>
              <a:rPr dirty="0"/>
              <a:t>СЛІД</a:t>
            </a:r>
            <a:r>
              <a:rPr spc="-30" dirty="0"/>
              <a:t> </a:t>
            </a:r>
            <a:r>
              <a:rPr spc="40" dirty="0"/>
              <a:t>ПОВІДОМЛЯТИ?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956944" y="1289795"/>
            <a:ext cx="8569325" cy="57975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776605">
              <a:lnSpc>
                <a:spcPct val="115399"/>
              </a:lnSpc>
              <a:spcBef>
                <a:spcPts val="100"/>
              </a:spcBef>
            </a:pPr>
            <a:r>
              <a:rPr sz="1300" b="1" dirty="0">
                <a:solidFill>
                  <a:srgbClr val="FF904D"/>
                </a:solidFill>
                <a:latin typeface="Tahoma"/>
                <a:cs typeface="Tahoma"/>
              </a:rPr>
              <a:t>Неправомірна</a:t>
            </a:r>
            <a:r>
              <a:rPr sz="1300" b="1" spc="95" dirty="0">
                <a:solidFill>
                  <a:srgbClr val="FF904D"/>
                </a:solidFill>
                <a:latin typeface="Tahoma"/>
                <a:cs typeface="Tahoma"/>
              </a:rPr>
              <a:t> </a:t>
            </a:r>
            <a:r>
              <a:rPr sz="1300" b="1" dirty="0">
                <a:solidFill>
                  <a:srgbClr val="FF904D"/>
                </a:solidFill>
                <a:latin typeface="Tahoma"/>
                <a:cs typeface="Tahoma"/>
              </a:rPr>
              <a:t>вигода</a:t>
            </a:r>
            <a:r>
              <a:rPr sz="1300" b="1" spc="100" dirty="0">
                <a:solidFill>
                  <a:srgbClr val="FF904D"/>
                </a:solidFill>
                <a:latin typeface="Tahoma"/>
                <a:cs typeface="Tahoma"/>
              </a:rPr>
              <a:t> </a:t>
            </a:r>
            <a:r>
              <a:rPr sz="1300" spc="-100" dirty="0">
                <a:solidFill>
                  <a:srgbClr val="FF904D"/>
                </a:solidFill>
                <a:latin typeface="Verdana"/>
                <a:cs typeface="Verdana"/>
              </a:rPr>
              <a:t>-</a:t>
            </a:r>
            <a:r>
              <a:rPr sz="1300" spc="-10" dirty="0">
                <a:solidFill>
                  <a:srgbClr val="FF904D"/>
                </a:solidFill>
                <a:latin typeface="Verdana"/>
                <a:cs typeface="Verdana"/>
              </a:rPr>
              <a:t> </a:t>
            </a:r>
            <a:r>
              <a:rPr sz="1300" i="1" spc="55" dirty="0">
                <a:solidFill>
                  <a:srgbClr val="FFFFFF"/>
                </a:solidFill>
                <a:latin typeface="Verdana"/>
                <a:cs typeface="Verdana"/>
              </a:rPr>
              <a:t>спроби</a:t>
            </a:r>
            <a:r>
              <a:rPr sz="1300" i="1" spc="-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i="1" dirty="0">
                <a:solidFill>
                  <a:srgbClr val="FFFFFF"/>
                </a:solidFill>
                <a:latin typeface="Verdana"/>
                <a:cs typeface="Verdana"/>
              </a:rPr>
              <a:t>вплинути</a:t>
            </a:r>
            <a:r>
              <a:rPr sz="1300" i="1" spc="-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i="1" spc="80" dirty="0">
                <a:solidFill>
                  <a:srgbClr val="FFFFFF"/>
                </a:solidFill>
                <a:latin typeface="Verdana"/>
                <a:cs typeface="Verdana"/>
              </a:rPr>
              <a:t>на</a:t>
            </a:r>
            <a:r>
              <a:rPr sz="1300" i="1" spc="-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i="1" dirty="0">
                <a:solidFill>
                  <a:srgbClr val="FFFFFF"/>
                </a:solidFill>
                <a:latin typeface="Verdana"/>
                <a:cs typeface="Verdana"/>
              </a:rPr>
              <a:t>рішення</a:t>
            </a:r>
            <a:r>
              <a:rPr sz="1300" i="1" spc="-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i="1" spc="70" dirty="0">
                <a:solidFill>
                  <a:srgbClr val="FFFFFF"/>
                </a:solidFill>
                <a:latin typeface="Verdana"/>
                <a:cs typeface="Verdana"/>
              </a:rPr>
              <a:t>або</a:t>
            </a:r>
            <a:r>
              <a:rPr sz="1300" i="1" spc="-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i="1" dirty="0">
                <a:solidFill>
                  <a:srgbClr val="FFFFFF"/>
                </a:solidFill>
                <a:latin typeface="Verdana"/>
                <a:cs typeface="Verdana"/>
              </a:rPr>
              <a:t>дії</a:t>
            </a:r>
            <a:r>
              <a:rPr sz="1300" i="1" spc="-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i="1" dirty="0">
                <a:solidFill>
                  <a:srgbClr val="FFFFFF"/>
                </a:solidFill>
                <a:latin typeface="Verdana"/>
                <a:cs typeface="Verdana"/>
              </a:rPr>
              <a:t>іншої</a:t>
            </a:r>
            <a:r>
              <a:rPr sz="1300" i="1" spc="-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i="1" spc="50" dirty="0">
                <a:solidFill>
                  <a:srgbClr val="FFFFFF"/>
                </a:solidFill>
                <a:latin typeface="Verdana"/>
                <a:cs typeface="Verdana"/>
              </a:rPr>
              <a:t>особи</a:t>
            </a:r>
            <a:r>
              <a:rPr sz="1300" i="1" spc="-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i="1" dirty="0">
                <a:solidFill>
                  <a:srgbClr val="FFFFFF"/>
                </a:solidFill>
                <a:latin typeface="Verdana"/>
                <a:cs typeface="Verdana"/>
              </a:rPr>
              <a:t>через</a:t>
            </a:r>
            <a:r>
              <a:rPr sz="1300" i="1" spc="-10" dirty="0">
                <a:solidFill>
                  <a:srgbClr val="FFFFFF"/>
                </a:solidFill>
                <a:latin typeface="Verdana"/>
                <a:cs typeface="Verdana"/>
              </a:rPr>
              <a:t> надання, обіцянку,</a:t>
            </a:r>
            <a:r>
              <a:rPr sz="1300" i="1" spc="-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i="1" dirty="0">
                <a:solidFill>
                  <a:srgbClr val="FFFFFF"/>
                </a:solidFill>
                <a:latin typeface="Verdana"/>
                <a:cs typeface="Verdana"/>
              </a:rPr>
              <a:t>отримання</a:t>
            </a:r>
            <a:r>
              <a:rPr sz="1300" i="1" spc="-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i="1" spc="70" dirty="0">
                <a:solidFill>
                  <a:srgbClr val="FFFFFF"/>
                </a:solidFill>
                <a:latin typeface="Verdana"/>
                <a:cs typeface="Verdana"/>
              </a:rPr>
              <a:t>або</a:t>
            </a:r>
            <a:r>
              <a:rPr sz="1300" i="1" spc="-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i="1" spc="50" dirty="0">
                <a:solidFill>
                  <a:srgbClr val="FFFFFF"/>
                </a:solidFill>
                <a:latin typeface="Verdana"/>
                <a:cs typeface="Verdana"/>
              </a:rPr>
              <a:t>вимагання</a:t>
            </a:r>
            <a:r>
              <a:rPr sz="1300" i="1" spc="-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i="1" spc="-20" dirty="0">
                <a:solidFill>
                  <a:srgbClr val="FFFFFF"/>
                </a:solidFill>
                <a:latin typeface="Verdana"/>
                <a:cs typeface="Verdana"/>
              </a:rPr>
              <a:t>будь-</a:t>
            </a:r>
            <a:r>
              <a:rPr sz="1300" i="1" dirty="0">
                <a:solidFill>
                  <a:srgbClr val="FFFFFF"/>
                </a:solidFill>
                <a:latin typeface="Verdana"/>
                <a:cs typeface="Verdana"/>
              </a:rPr>
              <a:t>якої</a:t>
            </a:r>
            <a:r>
              <a:rPr sz="1300" i="1" spc="-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i="1" spc="-10" dirty="0">
                <a:solidFill>
                  <a:srgbClr val="FFFFFF"/>
                </a:solidFill>
                <a:latin typeface="Verdana"/>
                <a:cs typeface="Verdana"/>
              </a:rPr>
              <a:t>вигоди</a:t>
            </a:r>
            <a:endParaRPr sz="1300" dirty="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75"/>
              </a:spcBef>
            </a:pPr>
            <a:endParaRPr sz="1300" dirty="0">
              <a:latin typeface="Verdana"/>
              <a:cs typeface="Verdana"/>
            </a:endParaRPr>
          </a:p>
          <a:p>
            <a:pPr marL="12700" marR="186690">
              <a:lnSpc>
                <a:spcPct val="115399"/>
              </a:lnSpc>
            </a:pPr>
            <a:r>
              <a:rPr sz="1300" b="1" dirty="0">
                <a:solidFill>
                  <a:srgbClr val="FF904D"/>
                </a:solidFill>
                <a:latin typeface="Tahoma"/>
                <a:cs typeface="Tahoma"/>
              </a:rPr>
              <a:t>Зловживання</a:t>
            </a:r>
            <a:r>
              <a:rPr sz="1300" b="1" spc="270" dirty="0">
                <a:solidFill>
                  <a:srgbClr val="FF904D"/>
                </a:solidFill>
                <a:latin typeface="Tahoma"/>
                <a:cs typeface="Tahoma"/>
              </a:rPr>
              <a:t> </a:t>
            </a:r>
            <a:r>
              <a:rPr sz="1300" b="1" dirty="0">
                <a:solidFill>
                  <a:srgbClr val="FF904D"/>
                </a:solidFill>
                <a:latin typeface="Tahoma"/>
                <a:cs typeface="Tahoma"/>
              </a:rPr>
              <a:t>службовим</a:t>
            </a:r>
            <a:r>
              <a:rPr sz="1300" b="1" spc="275" dirty="0">
                <a:solidFill>
                  <a:srgbClr val="FF904D"/>
                </a:solidFill>
                <a:latin typeface="Tahoma"/>
                <a:cs typeface="Tahoma"/>
              </a:rPr>
              <a:t> </a:t>
            </a:r>
            <a:r>
              <a:rPr sz="1300" b="1" dirty="0">
                <a:solidFill>
                  <a:srgbClr val="FF904D"/>
                </a:solidFill>
                <a:latin typeface="Tahoma"/>
                <a:cs typeface="Tahoma"/>
              </a:rPr>
              <a:t>становищем</a:t>
            </a:r>
            <a:r>
              <a:rPr sz="1300" b="1" spc="220" dirty="0">
                <a:solidFill>
                  <a:srgbClr val="FF904D"/>
                </a:solidFill>
                <a:latin typeface="Tahoma"/>
                <a:cs typeface="Tahoma"/>
              </a:rPr>
              <a:t> </a:t>
            </a:r>
            <a:r>
              <a:rPr sz="1300" spc="-100" dirty="0">
                <a:solidFill>
                  <a:srgbClr val="FF904D"/>
                </a:solidFill>
                <a:latin typeface="Verdana"/>
                <a:cs typeface="Verdana"/>
              </a:rPr>
              <a:t>-</a:t>
            </a:r>
            <a:r>
              <a:rPr sz="1300" spc="155" dirty="0">
                <a:solidFill>
                  <a:srgbClr val="FF904D"/>
                </a:solidFill>
                <a:latin typeface="Verdana"/>
                <a:cs typeface="Verdana"/>
              </a:rPr>
              <a:t> </a:t>
            </a:r>
            <a:r>
              <a:rPr sz="1300" i="1" dirty="0">
                <a:solidFill>
                  <a:srgbClr val="FFFFFF"/>
                </a:solidFill>
                <a:latin typeface="Verdana"/>
                <a:cs typeface="Verdana"/>
              </a:rPr>
              <a:t>використання</a:t>
            </a:r>
            <a:r>
              <a:rPr sz="1300" i="1" spc="1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i="1" dirty="0">
                <a:solidFill>
                  <a:srgbClr val="FFFFFF"/>
                </a:solidFill>
                <a:latin typeface="Verdana"/>
                <a:cs typeface="Verdana"/>
              </a:rPr>
              <a:t>посадових</a:t>
            </a:r>
            <a:r>
              <a:rPr sz="1300" i="1" spc="1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i="1" dirty="0">
                <a:solidFill>
                  <a:srgbClr val="FFFFFF"/>
                </a:solidFill>
                <a:latin typeface="Verdana"/>
                <a:cs typeface="Verdana"/>
              </a:rPr>
              <a:t>повноважень</a:t>
            </a:r>
            <a:r>
              <a:rPr sz="1300" i="1" spc="1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i="1" dirty="0">
                <a:solidFill>
                  <a:srgbClr val="FFFFFF"/>
                </a:solidFill>
                <a:latin typeface="Verdana"/>
                <a:cs typeface="Verdana"/>
              </a:rPr>
              <a:t>для</a:t>
            </a:r>
            <a:r>
              <a:rPr sz="1300" i="1" spc="1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i="1" spc="-10" dirty="0">
                <a:solidFill>
                  <a:srgbClr val="FFFFFF"/>
                </a:solidFill>
                <a:latin typeface="Verdana"/>
                <a:cs typeface="Verdana"/>
              </a:rPr>
              <a:t>особистої </a:t>
            </a:r>
            <a:r>
              <a:rPr sz="1300" i="1" dirty="0">
                <a:solidFill>
                  <a:srgbClr val="FFFFFF"/>
                </a:solidFill>
                <a:latin typeface="Verdana"/>
                <a:cs typeface="Verdana"/>
              </a:rPr>
              <a:t>вигоди</a:t>
            </a:r>
            <a:r>
              <a:rPr sz="1300" i="1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i="1" spc="70" dirty="0">
                <a:solidFill>
                  <a:srgbClr val="FFFFFF"/>
                </a:solidFill>
                <a:latin typeface="Verdana"/>
                <a:cs typeface="Verdana"/>
              </a:rPr>
              <a:t>або</a:t>
            </a:r>
            <a:r>
              <a:rPr sz="1300" i="1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i="1" dirty="0">
                <a:solidFill>
                  <a:srgbClr val="FFFFFF"/>
                </a:solidFill>
                <a:latin typeface="Verdana"/>
                <a:cs typeface="Verdana"/>
              </a:rPr>
              <a:t>вигоди</a:t>
            </a:r>
            <a:r>
              <a:rPr sz="1300" i="1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i="1" spc="-20" dirty="0">
                <a:solidFill>
                  <a:srgbClr val="FFFFFF"/>
                </a:solidFill>
                <a:latin typeface="Verdana"/>
                <a:cs typeface="Verdana"/>
              </a:rPr>
              <a:t>третіх</a:t>
            </a:r>
            <a:r>
              <a:rPr sz="1300" i="1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i="1" spc="-20" dirty="0">
                <a:solidFill>
                  <a:srgbClr val="FFFFFF"/>
                </a:solidFill>
                <a:latin typeface="Verdana"/>
                <a:cs typeface="Verdana"/>
              </a:rPr>
              <a:t>осіб</a:t>
            </a:r>
            <a:endParaRPr sz="1300" dirty="0">
              <a:latin typeface="Verdana"/>
              <a:cs typeface="Verdana"/>
            </a:endParaRPr>
          </a:p>
          <a:p>
            <a:pPr marL="12700" marR="207645" indent="43180">
              <a:lnSpc>
                <a:spcPct val="115399"/>
              </a:lnSpc>
              <a:spcBef>
                <a:spcPts val="365"/>
              </a:spcBef>
            </a:pPr>
            <a:r>
              <a:rPr sz="1300" b="1" dirty="0">
                <a:solidFill>
                  <a:srgbClr val="FF904D"/>
                </a:solidFill>
                <a:latin typeface="Tahoma"/>
                <a:cs typeface="Tahoma"/>
              </a:rPr>
              <a:t>Конфлікт</a:t>
            </a:r>
            <a:r>
              <a:rPr sz="1300" b="1" spc="180" dirty="0">
                <a:solidFill>
                  <a:srgbClr val="FF904D"/>
                </a:solidFill>
                <a:latin typeface="Tahoma"/>
                <a:cs typeface="Tahoma"/>
              </a:rPr>
              <a:t> </a:t>
            </a:r>
            <a:r>
              <a:rPr sz="1300" b="1" dirty="0">
                <a:solidFill>
                  <a:srgbClr val="FF904D"/>
                </a:solidFill>
                <a:latin typeface="Tahoma"/>
                <a:cs typeface="Tahoma"/>
              </a:rPr>
              <a:t>інтересів</a:t>
            </a:r>
            <a:r>
              <a:rPr sz="1300" b="1" spc="145" dirty="0">
                <a:solidFill>
                  <a:srgbClr val="FF904D"/>
                </a:solidFill>
                <a:latin typeface="Tahoma"/>
                <a:cs typeface="Tahoma"/>
              </a:rPr>
              <a:t> </a:t>
            </a:r>
            <a:r>
              <a:rPr sz="1300" spc="-100" dirty="0">
                <a:solidFill>
                  <a:srgbClr val="FF904D"/>
                </a:solidFill>
                <a:latin typeface="Verdana"/>
                <a:cs typeface="Verdana"/>
              </a:rPr>
              <a:t>-</a:t>
            </a:r>
            <a:r>
              <a:rPr sz="1300" spc="65" dirty="0">
                <a:solidFill>
                  <a:srgbClr val="FF904D"/>
                </a:solidFill>
                <a:latin typeface="Verdana"/>
                <a:cs typeface="Verdana"/>
              </a:rPr>
              <a:t> </a:t>
            </a:r>
            <a:r>
              <a:rPr sz="1300" i="1" dirty="0">
                <a:solidFill>
                  <a:srgbClr val="FFFFFF"/>
                </a:solidFill>
                <a:latin typeface="Verdana"/>
                <a:cs typeface="Verdana"/>
              </a:rPr>
              <a:t>виникає,</a:t>
            </a:r>
            <a:r>
              <a:rPr sz="1300" i="1" spc="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i="1" dirty="0">
                <a:solidFill>
                  <a:srgbClr val="FFFFFF"/>
                </a:solidFill>
                <a:latin typeface="Verdana"/>
                <a:cs typeface="Verdana"/>
              </a:rPr>
              <a:t>коли</a:t>
            </a:r>
            <a:r>
              <a:rPr sz="1300" i="1" spc="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i="1" dirty="0">
                <a:solidFill>
                  <a:srgbClr val="FFFFFF"/>
                </a:solidFill>
                <a:latin typeface="Verdana"/>
                <a:cs typeface="Verdana"/>
              </a:rPr>
              <a:t>особисті</a:t>
            </a:r>
            <a:r>
              <a:rPr sz="1300" i="1" spc="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i="1" dirty="0">
                <a:solidFill>
                  <a:srgbClr val="FFFFFF"/>
                </a:solidFill>
                <a:latin typeface="Verdana"/>
                <a:cs typeface="Verdana"/>
              </a:rPr>
              <a:t>інтереси</a:t>
            </a:r>
            <a:r>
              <a:rPr sz="1300" i="1" spc="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i="1" dirty="0">
                <a:solidFill>
                  <a:srgbClr val="FFFFFF"/>
                </a:solidFill>
                <a:latin typeface="Verdana"/>
                <a:cs typeface="Verdana"/>
              </a:rPr>
              <a:t>працівника</a:t>
            </a:r>
            <a:r>
              <a:rPr sz="1300" i="1" spc="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i="1" dirty="0">
                <a:solidFill>
                  <a:srgbClr val="FFFFFF"/>
                </a:solidFill>
                <a:latin typeface="Verdana"/>
                <a:cs typeface="Verdana"/>
              </a:rPr>
              <a:t>суперечать</a:t>
            </a:r>
            <a:r>
              <a:rPr sz="1300" i="1" spc="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i="1" dirty="0">
                <a:solidFill>
                  <a:srgbClr val="FFFFFF"/>
                </a:solidFill>
                <a:latin typeface="Verdana"/>
                <a:cs typeface="Verdana"/>
              </a:rPr>
              <a:t>його</a:t>
            </a:r>
            <a:r>
              <a:rPr sz="1300" i="1" spc="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i="1" spc="45" dirty="0">
                <a:solidFill>
                  <a:srgbClr val="FFFFFF"/>
                </a:solidFill>
                <a:latin typeface="Verdana"/>
                <a:cs typeface="Verdana"/>
              </a:rPr>
              <a:t>посадовим </a:t>
            </a:r>
            <a:r>
              <a:rPr sz="1300" i="1" dirty="0">
                <a:solidFill>
                  <a:srgbClr val="FFFFFF"/>
                </a:solidFill>
                <a:latin typeface="Verdana"/>
                <a:cs typeface="Verdana"/>
              </a:rPr>
              <a:t>обов’язкам,</a:t>
            </a:r>
            <a:r>
              <a:rPr sz="1300" i="1" spc="-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i="1" spc="55" dirty="0">
                <a:solidFill>
                  <a:srgbClr val="FFFFFF"/>
                </a:solidFill>
                <a:latin typeface="Verdana"/>
                <a:cs typeface="Verdana"/>
              </a:rPr>
              <a:t>що</a:t>
            </a:r>
            <a:r>
              <a:rPr sz="1300" i="1" spc="-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i="1" spc="50" dirty="0">
                <a:solidFill>
                  <a:srgbClr val="FFFFFF"/>
                </a:solidFill>
                <a:latin typeface="Verdana"/>
                <a:cs typeface="Verdana"/>
              </a:rPr>
              <a:t>може</a:t>
            </a:r>
            <a:r>
              <a:rPr sz="1300" i="1" spc="-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i="1" dirty="0">
                <a:solidFill>
                  <a:srgbClr val="FFFFFF"/>
                </a:solidFill>
                <a:latin typeface="Verdana"/>
                <a:cs typeface="Verdana"/>
              </a:rPr>
              <a:t>вплинути</a:t>
            </a:r>
            <a:r>
              <a:rPr sz="1300" i="1" spc="-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i="1" spc="80" dirty="0">
                <a:solidFill>
                  <a:srgbClr val="FFFFFF"/>
                </a:solidFill>
                <a:latin typeface="Verdana"/>
                <a:cs typeface="Verdana"/>
              </a:rPr>
              <a:t>на</a:t>
            </a:r>
            <a:r>
              <a:rPr sz="1300" i="1" spc="-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i="1" dirty="0">
                <a:solidFill>
                  <a:srgbClr val="FFFFFF"/>
                </a:solidFill>
                <a:latin typeface="Verdana"/>
                <a:cs typeface="Verdana"/>
              </a:rPr>
              <a:t>його</a:t>
            </a:r>
            <a:r>
              <a:rPr sz="1300" i="1" spc="-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i="1" dirty="0">
                <a:solidFill>
                  <a:srgbClr val="FFFFFF"/>
                </a:solidFill>
                <a:latin typeface="Verdana"/>
                <a:cs typeface="Verdana"/>
              </a:rPr>
              <a:t>об’єктивність</a:t>
            </a:r>
            <a:r>
              <a:rPr sz="1300" i="1" spc="-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i="1" spc="-20" dirty="0">
                <a:solidFill>
                  <a:srgbClr val="FFFFFF"/>
                </a:solidFill>
                <a:latin typeface="Verdana"/>
                <a:cs typeface="Verdana"/>
              </a:rPr>
              <a:t>і</a:t>
            </a:r>
            <a:r>
              <a:rPr sz="1300" i="1" spc="-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i="1" spc="-10" dirty="0">
                <a:solidFill>
                  <a:srgbClr val="FFFFFF"/>
                </a:solidFill>
                <a:latin typeface="Verdana"/>
                <a:cs typeface="Verdana"/>
              </a:rPr>
              <a:t>неупередженість</a:t>
            </a:r>
            <a:endParaRPr sz="1300" dirty="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165"/>
              </a:spcBef>
            </a:pPr>
            <a:endParaRPr sz="1300" dirty="0">
              <a:latin typeface="Verdana"/>
              <a:cs typeface="Verdana"/>
            </a:endParaRPr>
          </a:p>
          <a:p>
            <a:pPr marL="12700" marR="480695">
              <a:lnSpc>
                <a:spcPct val="115399"/>
              </a:lnSpc>
            </a:pPr>
            <a:r>
              <a:rPr sz="1300" b="1" spc="45" dirty="0">
                <a:solidFill>
                  <a:srgbClr val="FF904D"/>
                </a:solidFill>
                <a:latin typeface="Tahoma"/>
                <a:cs typeface="Tahoma"/>
              </a:rPr>
              <a:t>Неправомірне</a:t>
            </a:r>
            <a:r>
              <a:rPr sz="1300" b="1" spc="215" dirty="0">
                <a:solidFill>
                  <a:srgbClr val="FF904D"/>
                </a:solidFill>
                <a:latin typeface="Tahoma"/>
                <a:cs typeface="Tahoma"/>
              </a:rPr>
              <a:t> </a:t>
            </a:r>
            <a:r>
              <a:rPr sz="1300" b="1" dirty="0">
                <a:solidFill>
                  <a:srgbClr val="FF904D"/>
                </a:solidFill>
                <a:latin typeface="Tahoma"/>
                <a:cs typeface="Tahoma"/>
              </a:rPr>
              <a:t>використання</a:t>
            </a:r>
            <a:r>
              <a:rPr sz="1300" b="1" spc="215" dirty="0">
                <a:solidFill>
                  <a:srgbClr val="FF904D"/>
                </a:solidFill>
                <a:latin typeface="Tahoma"/>
                <a:cs typeface="Tahoma"/>
              </a:rPr>
              <a:t> </a:t>
            </a:r>
            <a:r>
              <a:rPr sz="1300" b="1" dirty="0">
                <a:solidFill>
                  <a:srgbClr val="FF904D"/>
                </a:solidFill>
                <a:latin typeface="Tahoma"/>
                <a:cs typeface="Tahoma"/>
              </a:rPr>
              <a:t>активів</a:t>
            </a:r>
            <a:r>
              <a:rPr sz="1300" b="1" spc="215" dirty="0">
                <a:solidFill>
                  <a:srgbClr val="FF904D"/>
                </a:solidFill>
                <a:latin typeface="Tahoma"/>
                <a:cs typeface="Tahoma"/>
              </a:rPr>
              <a:t> </a:t>
            </a:r>
            <a:r>
              <a:rPr sz="1300" spc="-100" dirty="0">
                <a:solidFill>
                  <a:srgbClr val="FF904D"/>
                </a:solidFill>
                <a:latin typeface="Verdana"/>
                <a:cs typeface="Verdana"/>
              </a:rPr>
              <a:t>-</a:t>
            </a:r>
            <a:r>
              <a:rPr sz="1300" spc="100" dirty="0">
                <a:solidFill>
                  <a:srgbClr val="FF904D"/>
                </a:solidFill>
                <a:latin typeface="Verdana"/>
                <a:cs typeface="Verdana"/>
              </a:rPr>
              <a:t> </a:t>
            </a:r>
            <a:r>
              <a:rPr sz="1300" i="1" dirty="0">
                <a:solidFill>
                  <a:srgbClr val="FFFFFF"/>
                </a:solidFill>
                <a:latin typeface="Verdana"/>
                <a:cs typeface="Verdana"/>
              </a:rPr>
              <a:t>використання</a:t>
            </a:r>
            <a:r>
              <a:rPr sz="1300" i="1" spc="1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i="1" dirty="0" err="1">
                <a:solidFill>
                  <a:srgbClr val="FFFFFF"/>
                </a:solidFill>
                <a:latin typeface="Verdana"/>
                <a:cs typeface="Verdana"/>
              </a:rPr>
              <a:t>ресурсів</a:t>
            </a:r>
            <a:r>
              <a:rPr sz="1300" i="1" spc="1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i="1" spc="-25" dirty="0" smtClean="0">
                <a:solidFill>
                  <a:srgbClr val="FFFFFF"/>
                </a:solidFill>
                <a:latin typeface="Verdana"/>
                <a:cs typeface="Verdana"/>
              </a:rPr>
              <a:t>(</a:t>
            </a:r>
            <a:r>
              <a:rPr sz="1300" i="1" spc="-25" dirty="0">
                <a:solidFill>
                  <a:srgbClr val="FFFFFF"/>
                </a:solidFill>
                <a:latin typeface="Verdana"/>
                <a:cs typeface="Verdana"/>
              </a:rPr>
              <a:t>грошей,</a:t>
            </a:r>
            <a:r>
              <a:rPr sz="1300" i="1" spc="1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i="1" spc="-10" dirty="0">
                <a:solidFill>
                  <a:srgbClr val="FFFFFF"/>
                </a:solidFill>
                <a:latin typeface="Verdana"/>
                <a:cs typeface="Verdana"/>
              </a:rPr>
              <a:t>майна, </a:t>
            </a:r>
            <a:r>
              <a:rPr sz="1300" i="1" spc="45" dirty="0">
                <a:solidFill>
                  <a:srgbClr val="FFFFFF"/>
                </a:solidFill>
                <a:latin typeface="Verdana"/>
                <a:cs typeface="Verdana"/>
              </a:rPr>
              <a:t>обладнання</a:t>
            </a:r>
            <a:r>
              <a:rPr sz="1300" i="1" spc="-20" dirty="0">
                <a:solidFill>
                  <a:srgbClr val="FFFFFF"/>
                </a:solidFill>
                <a:latin typeface="Verdana"/>
                <a:cs typeface="Verdana"/>
              </a:rPr>
              <a:t> тощо)</a:t>
            </a:r>
            <a:r>
              <a:rPr sz="1300" i="1" spc="-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i="1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1300" i="1" spc="-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i="1" dirty="0">
                <a:solidFill>
                  <a:srgbClr val="FFFFFF"/>
                </a:solidFill>
                <a:latin typeface="Verdana"/>
                <a:cs typeface="Verdana"/>
              </a:rPr>
              <a:t>особистих</a:t>
            </a:r>
            <a:r>
              <a:rPr sz="1300" i="1" spc="-20" dirty="0">
                <a:solidFill>
                  <a:srgbClr val="FFFFFF"/>
                </a:solidFill>
                <a:latin typeface="Verdana"/>
                <a:cs typeface="Verdana"/>
              </a:rPr>
              <a:t> цілях</a:t>
            </a:r>
            <a:r>
              <a:rPr sz="1300" i="1" spc="-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i="1" spc="70" dirty="0">
                <a:solidFill>
                  <a:srgbClr val="FFFFFF"/>
                </a:solidFill>
                <a:latin typeface="Verdana"/>
                <a:cs typeface="Verdana"/>
              </a:rPr>
              <a:t>або</a:t>
            </a:r>
            <a:r>
              <a:rPr sz="1300" i="1" spc="-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i="1" dirty="0">
                <a:solidFill>
                  <a:srgbClr val="FFFFFF"/>
                </a:solidFill>
                <a:latin typeface="Verdana"/>
                <a:cs typeface="Verdana"/>
              </a:rPr>
              <a:t>для</a:t>
            </a:r>
            <a:r>
              <a:rPr sz="1300" i="1" spc="-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i="1" dirty="0">
                <a:solidFill>
                  <a:srgbClr val="FFFFFF"/>
                </a:solidFill>
                <a:latin typeface="Verdana"/>
                <a:cs typeface="Verdana"/>
              </a:rPr>
              <a:t>досягнення</a:t>
            </a:r>
            <a:r>
              <a:rPr sz="1300" i="1" spc="-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i="1" dirty="0">
                <a:solidFill>
                  <a:srgbClr val="FFFFFF"/>
                </a:solidFill>
                <a:latin typeface="Verdana"/>
                <a:cs typeface="Verdana"/>
              </a:rPr>
              <a:t>незаконних</a:t>
            </a:r>
            <a:r>
              <a:rPr sz="1300" i="1" spc="-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i="1" spc="-10" dirty="0">
                <a:solidFill>
                  <a:srgbClr val="FFFFFF"/>
                </a:solidFill>
                <a:latin typeface="Verdana"/>
                <a:cs typeface="Verdana"/>
              </a:rPr>
              <a:t>цілей</a:t>
            </a:r>
            <a:endParaRPr sz="1300" dirty="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114"/>
              </a:spcBef>
            </a:pPr>
            <a:endParaRPr sz="1300" dirty="0">
              <a:latin typeface="Verdana"/>
              <a:cs typeface="Verdana"/>
            </a:endParaRPr>
          </a:p>
          <a:p>
            <a:pPr marL="19050" marR="119380">
              <a:lnSpc>
                <a:spcPct val="115399"/>
              </a:lnSpc>
            </a:pPr>
            <a:r>
              <a:rPr sz="1300" b="1" spc="45" dirty="0">
                <a:solidFill>
                  <a:srgbClr val="FF904D"/>
                </a:solidFill>
                <a:latin typeface="Tahoma"/>
                <a:cs typeface="Tahoma"/>
              </a:rPr>
              <a:t>Неправомірний</a:t>
            </a:r>
            <a:r>
              <a:rPr sz="1300" b="1" spc="80" dirty="0">
                <a:solidFill>
                  <a:srgbClr val="FF904D"/>
                </a:solidFill>
                <a:latin typeface="Tahoma"/>
                <a:cs typeface="Tahoma"/>
              </a:rPr>
              <a:t> </a:t>
            </a:r>
            <a:r>
              <a:rPr sz="1300" b="1" dirty="0">
                <a:solidFill>
                  <a:srgbClr val="FF904D"/>
                </a:solidFill>
                <a:latin typeface="Tahoma"/>
                <a:cs typeface="Tahoma"/>
              </a:rPr>
              <a:t>вплив</a:t>
            </a:r>
            <a:r>
              <a:rPr sz="1300" b="1" spc="50" dirty="0">
                <a:solidFill>
                  <a:srgbClr val="FF904D"/>
                </a:solidFill>
                <a:latin typeface="Tahoma"/>
                <a:cs typeface="Tahoma"/>
              </a:rPr>
              <a:t> </a:t>
            </a:r>
            <a:r>
              <a:rPr sz="1300" dirty="0">
                <a:solidFill>
                  <a:srgbClr val="FF904D"/>
                </a:solidFill>
                <a:latin typeface="Verdana"/>
                <a:cs typeface="Verdana"/>
              </a:rPr>
              <a:t>-</a:t>
            </a:r>
            <a:r>
              <a:rPr sz="1300" spc="415" dirty="0">
                <a:solidFill>
                  <a:srgbClr val="FF904D"/>
                </a:solidFill>
                <a:latin typeface="Verdana"/>
                <a:cs typeface="Verdana"/>
              </a:rPr>
              <a:t> </a:t>
            </a:r>
            <a:r>
              <a:rPr sz="1300" i="1" spc="-20" dirty="0">
                <a:solidFill>
                  <a:srgbClr val="FFFFFF"/>
                </a:solidFill>
                <a:latin typeface="Verdana"/>
                <a:cs typeface="Verdana"/>
              </a:rPr>
              <a:t>будь-</a:t>
            </a:r>
            <a:r>
              <a:rPr sz="1300" i="1" dirty="0">
                <a:solidFill>
                  <a:srgbClr val="FFFFFF"/>
                </a:solidFill>
                <a:latin typeface="Verdana"/>
                <a:cs typeface="Verdana"/>
              </a:rPr>
              <a:t>який</a:t>
            </a:r>
            <a:r>
              <a:rPr sz="1300" i="1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i="1" dirty="0">
                <a:solidFill>
                  <a:srgbClr val="FFFFFF"/>
                </a:solidFill>
                <a:latin typeface="Verdana"/>
                <a:cs typeface="Verdana"/>
              </a:rPr>
              <a:t>тиск</a:t>
            </a:r>
            <a:r>
              <a:rPr sz="1300" i="1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i="1" spc="80" dirty="0">
                <a:solidFill>
                  <a:srgbClr val="FFFFFF"/>
                </a:solidFill>
                <a:latin typeface="Verdana"/>
                <a:cs typeface="Verdana"/>
              </a:rPr>
              <a:t>на</a:t>
            </a:r>
            <a:r>
              <a:rPr sz="1300" i="1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i="1" spc="-30" dirty="0">
                <a:solidFill>
                  <a:srgbClr val="FFFFFF"/>
                </a:solidFill>
                <a:latin typeface="Verdana"/>
                <a:cs typeface="Verdana"/>
              </a:rPr>
              <a:t>колег,</a:t>
            </a:r>
            <a:r>
              <a:rPr sz="1300" i="1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i="1" dirty="0">
                <a:solidFill>
                  <a:srgbClr val="FFFFFF"/>
                </a:solidFill>
                <a:latin typeface="Verdana"/>
                <a:cs typeface="Verdana"/>
              </a:rPr>
              <a:t>підлеглих</a:t>
            </a:r>
            <a:r>
              <a:rPr sz="1300" i="1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i="1" dirty="0">
                <a:solidFill>
                  <a:srgbClr val="FFFFFF"/>
                </a:solidFill>
                <a:latin typeface="Verdana"/>
                <a:cs typeface="Verdana"/>
              </a:rPr>
              <a:t>чи</a:t>
            </a:r>
            <a:r>
              <a:rPr sz="1300" i="1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i="1" dirty="0">
                <a:solidFill>
                  <a:srgbClr val="FFFFFF"/>
                </a:solidFill>
                <a:latin typeface="Verdana"/>
                <a:cs typeface="Verdana"/>
              </a:rPr>
              <a:t>інших</a:t>
            </a:r>
            <a:r>
              <a:rPr sz="1300" i="1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i="1" dirty="0">
                <a:solidFill>
                  <a:srgbClr val="FFFFFF"/>
                </a:solidFill>
                <a:latin typeface="Verdana"/>
                <a:cs typeface="Verdana"/>
              </a:rPr>
              <a:t>осіб</a:t>
            </a:r>
            <a:r>
              <a:rPr sz="1300" i="1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i="1" dirty="0">
                <a:solidFill>
                  <a:srgbClr val="FFFFFF"/>
                </a:solidFill>
                <a:latin typeface="Verdana"/>
                <a:cs typeface="Verdana"/>
              </a:rPr>
              <a:t>з</a:t>
            </a:r>
            <a:r>
              <a:rPr sz="1300" i="1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i="1" dirty="0">
                <a:solidFill>
                  <a:srgbClr val="FFFFFF"/>
                </a:solidFill>
                <a:latin typeface="Verdana"/>
                <a:cs typeface="Verdana"/>
              </a:rPr>
              <a:t>метою</a:t>
            </a:r>
            <a:r>
              <a:rPr sz="1300" i="1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i="1" dirty="0">
                <a:solidFill>
                  <a:srgbClr val="FFFFFF"/>
                </a:solidFill>
                <a:latin typeface="Verdana"/>
                <a:cs typeface="Verdana"/>
              </a:rPr>
              <a:t>примусити</a:t>
            </a:r>
            <a:r>
              <a:rPr sz="1300" i="1" spc="-25" dirty="0">
                <a:solidFill>
                  <a:srgbClr val="FFFFFF"/>
                </a:solidFill>
                <a:latin typeface="Verdana"/>
                <a:cs typeface="Verdana"/>
              </a:rPr>
              <a:t> їх </a:t>
            </a:r>
            <a:r>
              <a:rPr sz="1300" i="1" dirty="0">
                <a:solidFill>
                  <a:srgbClr val="FFFFFF"/>
                </a:solidFill>
                <a:latin typeface="Verdana"/>
                <a:cs typeface="Verdana"/>
              </a:rPr>
              <a:t>до</a:t>
            </a:r>
            <a:r>
              <a:rPr sz="1300" i="1" spc="-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i="1" dirty="0">
                <a:solidFill>
                  <a:srgbClr val="FFFFFF"/>
                </a:solidFill>
                <a:latin typeface="Verdana"/>
                <a:cs typeface="Verdana"/>
              </a:rPr>
              <a:t>участі</a:t>
            </a:r>
            <a:r>
              <a:rPr sz="1300" i="1" spc="-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i="1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1300" i="1" spc="-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i="1" dirty="0">
                <a:solidFill>
                  <a:srgbClr val="FFFFFF"/>
                </a:solidFill>
                <a:latin typeface="Verdana"/>
                <a:cs typeface="Verdana"/>
              </a:rPr>
              <a:t>корупційних</a:t>
            </a:r>
            <a:r>
              <a:rPr sz="1300" i="1" spc="-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i="1" spc="-25" dirty="0">
                <a:solidFill>
                  <a:srgbClr val="FFFFFF"/>
                </a:solidFill>
                <a:latin typeface="Verdana"/>
                <a:cs typeface="Verdana"/>
              </a:rPr>
              <a:t>діях</a:t>
            </a:r>
            <a:r>
              <a:rPr sz="1300" i="1" spc="-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i="1" spc="70" dirty="0">
                <a:solidFill>
                  <a:srgbClr val="FFFFFF"/>
                </a:solidFill>
                <a:latin typeface="Verdana"/>
                <a:cs typeface="Verdana"/>
              </a:rPr>
              <a:t>або</a:t>
            </a:r>
            <a:r>
              <a:rPr sz="1300" i="1" spc="-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i="1" dirty="0">
                <a:solidFill>
                  <a:srgbClr val="FFFFFF"/>
                </a:solidFill>
                <a:latin typeface="Verdana"/>
                <a:cs typeface="Verdana"/>
              </a:rPr>
              <a:t>прийняття</a:t>
            </a:r>
            <a:r>
              <a:rPr sz="1300" i="1" spc="-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i="1" spc="-10" dirty="0">
                <a:solidFill>
                  <a:srgbClr val="FFFFFF"/>
                </a:solidFill>
                <a:latin typeface="Verdana"/>
                <a:cs typeface="Verdana"/>
              </a:rPr>
              <a:t>рішень,</a:t>
            </a:r>
            <a:r>
              <a:rPr sz="1300" i="1" spc="-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i="1" spc="-20" dirty="0">
                <a:solidFill>
                  <a:srgbClr val="FFFFFF"/>
                </a:solidFill>
                <a:latin typeface="Verdana"/>
                <a:cs typeface="Verdana"/>
              </a:rPr>
              <a:t>які</a:t>
            </a:r>
            <a:r>
              <a:rPr sz="1300" i="1" spc="-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i="1" dirty="0">
                <a:solidFill>
                  <a:srgbClr val="FFFFFF"/>
                </a:solidFill>
                <a:latin typeface="Verdana"/>
                <a:cs typeface="Verdana"/>
              </a:rPr>
              <a:t>порушують</a:t>
            </a:r>
            <a:r>
              <a:rPr sz="1300" i="1" spc="-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i="1" dirty="0" err="1">
                <a:solidFill>
                  <a:srgbClr val="FFFFFF"/>
                </a:solidFill>
                <a:latin typeface="Verdana"/>
                <a:cs typeface="Verdana"/>
              </a:rPr>
              <a:t>етичні</a:t>
            </a:r>
            <a:r>
              <a:rPr sz="1300" i="1" spc="-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uk-UA" sz="1300" i="1" spc="65" dirty="0" smtClean="0">
                <a:solidFill>
                  <a:srgbClr val="FFFFFF"/>
                </a:solidFill>
                <a:latin typeface="Verdana"/>
                <a:cs typeface="Verdana"/>
              </a:rPr>
              <a:t>правила</a:t>
            </a:r>
            <a:endParaRPr sz="1300" dirty="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90"/>
              </a:spcBef>
            </a:pPr>
            <a:endParaRPr sz="1300" dirty="0">
              <a:latin typeface="Verdana"/>
              <a:cs typeface="Verdana"/>
            </a:endParaRPr>
          </a:p>
          <a:p>
            <a:pPr marL="24765" marR="99060">
              <a:lnSpc>
                <a:spcPct val="115399"/>
              </a:lnSpc>
            </a:pPr>
            <a:r>
              <a:rPr sz="1300" b="1" dirty="0">
                <a:solidFill>
                  <a:srgbClr val="FF904D"/>
                </a:solidFill>
                <a:latin typeface="Tahoma"/>
                <a:cs typeface="Tahoma"/>
              </a:rPr>
              <a:t>Фальсифікація</a:t>
            </a:r>
            <a:r>
              <a:rPr sz="1300" b="1" spc="480" dirty="0">
                <a:solidFill>
                  <a:srgbClr val="FF904D"/>
                </a:solidFill>
                <a:latin typeface="Tahoma"/>
                <a:cs typeface="Tahoma"/>
              </a:rPr>
              <a:t> </a:t>
            </a:r>
            <a:r>
              <a:rPr sz="1300" b="1" dirty="0">
                <a:solidFill>
                  <a:srgbClr val="FF904D"/>
                </a:solidFill>
                <a:latin typeface="Tahoma"/>
                <a:cs typeface="Tahoma"/>
              </a:rPr>
              <a:t>документів</a:t>
            </a:r>
            <a:r>
              <a:rPr sz="1300" b="1" spc="450" dirty="0">
                <a:solidFill>
                  <a:srgbClr val="FF904D"/>
                </a:solidFill>
                <a:latin typeface="Tahoma"/>
                <a:cs typeface="Tahoma"/>
              </a:rPr>
              <a:t> </a:t>
            </a:r>
            <a:r>
              <a:rPr sz="1300" dirty="0">
                <a:solidFill>
                  <a:srgbClr val="FF904D"/>
                </a:solidFill>
                <a:latin typeface="Verdana"/>
                <a:cs typeface="Verdana"/>
              </a:rPr>
              <a:t>-</a:t>
            </a:r>
            <a:r>
              <a:rPr sz="1300" spc="390" dirty="0">
                <a:solidFill>
                  <a:srgbClr val="FF904D"/>
                </a:solidFill>
                <a:latin typeface="Verdana"/>
                <a:cs typeface="Verdana"/>
              </a:rPr>
              <a:t> </a:t>
            </a:r>
            <a:r>
              <a:rPr sz="1300" i="1" spc="-20" dirty="0">
                <a:solidFill>
                  <a:srgbClr val="FFFFFF"/>
                </a:solidFill>
                <a:latin typeface="Verdana"/>
                <a:cs typeface="Verdana"/>
              </a:rPr>
              <a:t>будь-</a:t>
            </a:r>
            <a:r>
              <a:rPr sz="1300" i="1" dirty="0">
                <a:solidFill>
                  <a:srgbClr val="FFFFFF"/>
                </a:solidFill>
                <a:latin typeface="Verdana"/>
                <a:cs typeface="Verdana"/>
              </a:rPr>
              <a:t>яка</a:t>
            </a:r>
            <a:r>
              <a:rPr sz="1300" i="1" spc="3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i="1" spc="65" dirty="0">
                <a:solidFill>
                  <a:srgbClr val="FFFFFF"/>
                </a:solidFill>
                <a:latin typeface="Verdana"/>
                <a:cs typeface="Verdana"/>
              </a:rPr>
              <a:t>спроба</a:t>
            </a:r>
            <a:r>
              <a:rPr sz="1300" i="1" spc="3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i="1" dirty="0">
                <a:solidFill>
                  <a:srgbClr val="FFFFFF"/>
                </a:solidFill>
                <a:latin typeface="Verdana"/>
                <a:cs typeface="Verdana"/>
              </a:rPr>
              <a:t>змінити</a:t>
            </a:r>
            <a:r>
              <a:rPr sz="1300" i="1" spc="3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i="1" spc="70" dirty="0">
                <a:solidFill>
                  <a:srgbClr val="FFFFFF"/>
                </a:solidFill>
                <a:latin typeface="Verdana"/>
                <a:cs typeface="Verdana"/>
              </a:rPr>
              <a:t>або</a:t>
            </a:r>
            <a:r>
              <a:rPr sz="1300" i="1" spc="3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i="1" dirty="0">
                <a:solidFill>
                  <a:srgbClr val="FFFFFF"/>
                </a:solidFill>
                <a:latin typeface="Verdana"/>
                <a:cs typeface="Verdana"/>
              </a:rPr>
              <a:t>сфальсифікувати</a:t>
            </a:r>
            <a:r>
              <a:rPr sz="1300" i="1" spc="3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i="1" dirty="0">
                <a:solidFill>
                  <a:srgbClr val="FFFFFF"/>
                </a:solidFill>
                <a:latin typeface="Verdana"/>
                <a:cs typeface="Verdana"/>
              </a:rPr>
              <a:t>документи</a:t>
            </a:r>
            <a:r>
              <a:rPr sz="1300" i="1" spc="3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i="1" spc="-25" dirty="0">
                <a:solidFill>
                  <a:srgbClr val="FFFFFF"/>
                </a:solidFill>
                <a:latin typeface="Verdana"/>
                <a:cs typeface="Verdana"/>
              </a:rPr>
              <a:t>для </a:t>
            </a:r>
            <a:r>
              <a:rPr sz="1300" i="1" spc="20" dirty="0">
                <a:solidFill>
                  <a:srgbClr val="FFFFFF"/>
                </a:solidFill>
                <a:latin typeface="Verdana"/>
                <a:cs typeface="Verdana"/>
              </a:rPr>
              <a:t>приховування</a:t>
            </a:r>
            <a:r>
              <a:rPr sz="1300" i="1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i="1" spc="10" dirty="0">
                <a:solidFill>
                  <a:srgbClr val="FFFFFF"/>
                </a:solidFill>
                <a:latin typeface="Verdana"/>
                <a:cs typeface="Verdana"/>
              </a:rPr>
              <a:t>корупційних</a:t>
            </a:r>
            <a:r>
              <a:rPr sz="1300" i="1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i="1" spc="20" dirty="0">
                <a:solidFill>
                  <a:srgbClr val="FFFFFF"/>
                </a:solidFill>
                <a:latin typeface="Verdana"/>
                <a:cs typeface="Verdana"/>
              </a:rPr>
              <a:t>дій</a:t>
            </a:r>
            <a:r>
              <a:rPr sz="1300" i="1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i="1" spc="70" dirty="0">
                <a:solidFill>
                  <a:srgbClr val="FFFFFF"/>
                </a:solidFill>
                <a:latin typeface="Verdana"/>
                <a:cs typeface="Verdana"/>
              </a:rPr>
              <a:t>або</a:t>
            </a:r>
            <a:r>
              <a:rPr sz="1300" i="1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i="1" spc="20" dirty="0">
                <a:solidFill>
                  <a:srgbClr val="FFFFFF"/>
                </a:solidFill>
                <a:latin typeface="Verdana"/>
                <a:cs typeface="Verdana"/>
              </a:rPr>
              <a:t>отримання</a:t>
            </a:r>
            <a:r>
              <a:rPr sz="1300" i="1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i="1" spc="20" dirty="0">
                <a:solidFill>
                  <a:srgbClr val="FFFFFF"/>
                </a:solidFill>
                <a:latin typeface="Verdana"/>
                <a:cs typeface="Verdana"/>
              </a:rPr>
              <a:t>незаконної</a:t>
            </a:r>
            <a:r>
              <a:rPr sz="1300" i="1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i="1" spc="-10" dirty="0">
                <a:solidFill>
                  <a:srgbClr val="FFFFFF"/>
                </a:solidFill>
                <a:latin typeface="Verdana"/>
                <a:cs typeface="Verdana"/>
              </a:rPr>
              <a:t>вигоди</a:t>
            </a:r>
            <a:endParaRPr sz="1300" dirty="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465"/>
              </a:spcBef>
            </a:pPr>
            <a:endParaRPr sz="1300" dirty="0">
              <a:latin typeface="Verdana"/>
              <a:cs typeface="Verdana"/>
            </a:endParaRPr>
          </a:p>
          <a:p>
            <a:pPr marL="53340" marR="71120">
              <a:lnSpc>
                <a:spcPct val="115399"/>
              </a:lnSpc>
            </a:pPr>
            <a:r>
              <a:rPr sz="1300" b="1" dirty="0">
                <a:solidFill>
                  <a:srgbClr val="FF904D"/>
                </a:solidFill>
                <a:latin typeface="Tahoma"/>
                <a:cs typeface="Tahoma"/>
              </a:rPr>
              <a:t>Привілейовані</a:t>
            </a:r>
            <a:r>
              <a:rPr sz="1300" b="1" spc="330" dirty="0">
                <a:solidFill>
                  <a:srgbClr val="FF904D"/>
                </a:solidFill>
                <a:latin typeface="Tahoma"/>
                <a:cs typeface="Tahoma"/>
              </a:rPr>
              <a:t> </a:t>
            </a:r>
            <a:r>
              <a:rPr sz="1300" b="1" spc="45" dirty="0">
                <a:solidFill>
                  <a:srgbClr val="FF904D"/>
                </a:solidFill>
                <a:latin typeface="Tahoma"/>
                <a:cs typeface="Tahoma"/>
              </a:rPr>
              <a:t>відносини</a:t>
            </a:r>
            <a:r>
              <a:rPr sz="1300" b="1" spc="305" dirty="0">
                <a:solidFill>
                  <a:srgbClr val="FF904D"/>
                </a:solidFill>
                <a:latin typeface="Tahoma"/>
                <a:cs typeface="Tahoma"/>
              </a:rPr>
              <a:t> </a:t>
            </a:r>
            <a:r>
              <a:rPr sz="1300" dirty="0">
                <a:solidFill>
                  <a:srgbClr val="FF904D"/>
                </a:solidFill>
                <a:latin typeface="Verdana"/>
                <a:cs typeface="Verdana"/>
              </a:rPr>
              <a:t>-</a:t>
            </a:r>
            <a:r>
              <a:rPr sz="1300" spc="235" dirty="0">
                <a:solidFill>
                  <a:srgbClr val="FF904D"/>
                </a:solidFill>
                <a:latin typeface="Verdana"/>
                <a:cs typeface="Verdana"/>
              </a:rPr>
              <a:t> </a:t>
            </a:r>
            <a:r>
              <a:rPr sz="1300" i="1" spc="-20" dirty="0">
                <a:solidFill>
                  <a:srgbClr val="FFFFFF"/>
                </a:solidFill>
                <a:latin typeface="Verdana"/>
                <a:cs typeface="Verdana"/>
              </a:rPr>
              <a:t>будь-</a:t>
            </a:r>
            <a:r>
              <a:rPr sz="1300" i="1" dirty="0">
                <a:solidFill>
                  <a:srgbClr val="FFFFFF"/>
                </a:solidFill>
                <a:latin typeface="Verdana"/>
                <a:cs typeface="Verdana"/>
              </a:rPr>
              <a:t>які</a:t>
            </a:r>
            <a:r>
              <a:rPr sz="1300" i="1" spc="229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i="1" dirty="0">
                <a:solidFill>
                  <a:srgbClr val="FFFFFF"/>
                </a:solidFill>
                <a:latin typeface="Verdana"/>
                <a:cs typeface="Verdana"/>
              </a:rPr>
              <a:t>привілейовані</a:t>
            </a:r>
            <a:r>
              <a:rPr sz="1300" i="1" spc="2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i="1" dirty="0">
                <a:solidFill>
                  <a:srgbClr val="FFFFFF"/>
                </a:solidFill>
                <a:latin typeface="Verdana"/>
                <a:cs typeface="Verdana"/>
              </a:rPr>
              <a:t>відносини</a:t>
            </a:r>
            <a:r>
              <a:rPr sz="1300" i="1" spc="2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i="1" spc="70" dirty="0">
                <a:solidFill>
                  <a:srgbClr val="FFFFFF"/>
                </a:solidFill>
                <a:latin typeface="Verdana"/>
                <a:cs typeface="Verdana"/>
              </a:rPr>
              <a:t>або</a:t>
            </a:r>
            <a:r>
              <a:rPr sz="1300" i="1" spc="2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i="1" dirty="0">
                <a:solidFill>
                  <a:srgbClr val="FFFFFF"/>
                </a:solidFill>
                <a:latin typeface="Verdana"/>
                <a:cs typeface="Verdana"/>
              </a:rPr>
              <a:t>домовленості,</a:t>
            </a:r>
            <a:r>
              <a:rPr sz="1300" i="1" spc="2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i="1" spc="55" dirty="0">
                <a:solidFill>
                  <a:srgbClr val="FFFFFF"/>
                </a:solidFill>
                <a:latin typeface="Verdana"/>
                <a:cs typeface="Verdana"/>
              </a:rPr>
              <a:t>що</a:t>
            </a:r>
            <a:r>
              <a:rPr sz="1300" i="1" spc="2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i="1" spc="-10" dirty="0">
                <a:solidFill>
                  <a:srgbClr val="FFFFFF"/>
                </a:solidFill>
                <a:latin typeface="Verdana"/>
                <a:cs typeface="Verdana"/>
              </a:rPr>
              <a:t>надають </a:t>
            </a:r>
            <a:r>
              <a:rPr sz="1300" i="1" dirty="0">
                <a:solidFill>
                  <a:srgbClr val="FFFFFF"/>
                </a:solidFill>
                <a:latin typeface="Verdana"/>
                <a:cs typeface="Verdana"/>
              </a:rPr>
              <a:t>певним</a:t>
            </a:r>
            <a:r>
              <a:rPr sz="1300" i="1" spc="-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i="1" spc="70" dirty="0">
                <a:solidFill>
                  <a:srgbClr val="FFFFFF"/>
                </a:solidFill>
                <a:latin typeface="Verdana"/>
                <a:cs typeface="Verdana"/>
              </a:rPr>
              <a:t>особам</a:t>
            </a:r>
            <a:r>
              <a:rPr sz="1300" i="1" spc="-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i="1" dirty="0">
                <a:solidFill>
                  <a:srgbClr val="FFFFFF"/>
                </a:solidFill>
                <a:latin typeface="Verdana"/>
                <a:cs typeface="Verdana"/>
              </a:rPr>
              <a:t>чи</a:t>
            </a:r>
            <a:r>
              <a:rPr sz="1300" i="1" spc="-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i="1" spc="45" dirty="0">
                <a:solidFill>
                  <a:srgbClr val="FFFFFF"/>
                </a:solidFill>
                <a:latin typeface="Verdana"/>
                <a:cs typeface="Verdana"/>
              </a:rPr>
              <a:t>компаніям</a:t>
            </a:r>
            <a:r>
              <a:rPr sz="1300" i="1" spc="-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i="1" dirty="0">
                <a:solidFill>
                  <a:srgbClr val="FFFFFF"/>
                </a:solidFill>
                <a:latin typeface="Verdana"/>
                <a:cs typeface="Verdana"/>
              </a:rPr>
              <a:t>особливі</a:t>
            </a:r>
            <a:r>
              <a:rPr sz="1300" i="1" spc="-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i="1" dirty="0">
                <a:solidFill>
                  <a:srgbClr val="FFFFFF"/>
                </a:solidFill>
                <a:latin typeface="Verdana"/>
                <a:cs typeface="Verdana"/>
              </a:rPr>
              <a:t>умови</a:t>
            </a:r>
            <a:r>
              <a:rPr sz="1300" i="1" spc="-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i="1" spc="70" dirty="0">
                <a:solidFill>
                  <a:srgbClr val="FFFFFF"/>
                </a:solidFill>
                <a:latin typeface="Verdana"/>
                <a:cs typeface="Verdana"/>
              </a:rPr>
              <a:t>або</a:t>
            </a:r>
            <a:r>
              <a:rPr sz="1300" i="1" spc="-10" dirty="0">
                <a:solidFill>
                  <a:srgbClr val="FFFFFF"/>
                </a:solidFill>
                <a:latin typeface="Verdana"/>
                <a:cs typeface="Verdana"/>
              </a:rPr>
              <a:t> переваги</a:t>
            </a:r>
            <a:endParaRPr sz="1300" dirty="0">
              <a:latin typeface="Verdana"/>
              <a:cs typeface="Verdana"/>
            </a:endParaRPr>
          </a:p>
          <a:p>
            <a:pPr marL="53340" marR="5080">
              <a:lnSpc>
                <a:spcPct val="115399"/>
              </a:lnSpc>
              <a:spcBef>
                <a:spcPts val="1225"/>
              </a:spcBef>
            </a:pPr>
            <a:r>
              <a:rPr sz="1300" b="1" dirty="0">
                <a:solidFill>
                  <a:srgbClr val="FF904D"/>
                </a:solidFill>
                <a:latin typeface="Tahoma"/>
                <a:cs typeface="Tahoma"/>
              </a:rPr>
              <a:t>Покриття</a:t>
            </a:r>
            <a:r>
              <a:rPr sz="1300" b="1" spc="315" dirty="0">
                <a:solidFill>
                  <a:srgbClr val="FF904D"/>
                </a:solidFill>
                <a:latin typeface="Tahoma"/>
                <a:cs typeface="Tahoma"/>
              </a:rPr>
              <a:t> </a:t>
            </a:r>
            <a:r>
              <a:rPr sz="1300" b="1" dirty="0">
                <a:solidFill>
                  <a:srgbClr val="FF904D"/>
                </a:solidFill>
                <a:latin typeface="Tahoma"/>
                <a:cs typeface="Tahoma"/>
              </a:rPr>
              <a:t>корупції</a:t>
            </a:r>
            <a:r>
              <a:rPr sz="1300" b="1" spc="285" dirty="0">
                <a:solidFill>
                  <a:srgbClr val="FF904D"/>
                </a:solidFill>
                <a:latin typeface="Tahoma"/>
                <a:cs typeface="Tahoma"/>
              </a:rPr>
              <a:t> </a:t>
            </a:r>
            <a:r>
              <a:rPr sz="1300" dirty="0">
                <a:solidFill>
                  <a:srgbClr val="FF904D"/>
                </a:solidFill>
                <a:latin typeface="Verdana"/>
                <a:cs typeface="Verdana"/>
              </a:rPr>
              <a:t>-</a:t>
            </a:r>
            <a:r>
              <a:rPr sz="1300" spc="210" dirty="0">
                <a:solidFill>
                  <a:srgbClr val="FF904D"/>
                </a:solidFill>
                <a:latin typeface="Verdana"/>
                <a:cs typeface="Verdana"/>
              </a:rPr>
              <a:t> </a:t>
            </a:r>
            <a:r>
              <a:rPr sz="1300" i="1" dirty="0">
                <a:solidFill>
                  <a:srgbClr val="FFFFFF"/>
                </a:solidFill>
                <a:latin typeface="Verdana"/>
                <a:cs typeface="Verdana"/>
              </a:rPr>
              <a:t>приховування</a:t>
            </a:r>
            <a:r>
              <a:rPr sz="1300" i="1" spc="204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i="1" dirty="0">
                <a:solidFill>
                  <a:srgbClr val="FFFFFF"/>
                </a:solidFill>
                <a:latin typeface="Verdana"/>
                <a:cs typeface="Verdana"/>
              </a:rPr>
              <a:t>випадків</a:t>
            </a:r>
            <a:r>
              <a:rPr sz="1300" i="1" spc="2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i="1" dirty="0">
                <a:solidFill>
                  <a:srgbClr val="FFFFFF"/>
                </a:solidFill>
                <a:latin typeface="Verdana"/>
                <a:cs typeface="Verdana"/>
              </a:rPr>
              <a:t>корупції</a:t>
            </a:r>
            <a:r>
              <a:rPr sz="1300" i="1" spc="204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i="1" spc="70" dirty="0">
                <a:solidFill>
                  <a:srgbClr val="FFFFFF"/>
                </a:solidFill>
                <a:latin typeface="Verdana"/>
                <a:cs typeface="Verdana"/>
              </a:rPr>
              <a:t>або</a:t>
            </a:r>
            <a:r>
              <a:rPr sz="1300" i="1" spc="204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i="1" spc="55" dirty="0">
                <a:solidFill>
                  <a:srgbClr val="FFFFFF"/>
                </a:solidFill>
                <a:latin typeface="Verdana"/>
                <a:cs typeface="Verdana"/>
              </a:rPr>
              <a:t>надання</a:t>
            </a:r>
            <a:r>
              <a:rPr sz="1300" i="1" spc="2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i="1" dirty="0">
                <a:solidFill>
                  <a:srgbClr val="FFFFFF"/>
                </a:solidFill>
                <a:latin typeface="Verdana"/>
                <a:cs typeface="Verdana"/>
              </a:rPr>
              <a:t>неправдивої</a:t>
            </a:r>
            <a:r>
              <a:rPr sz="1300" i="1" spc="204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i="1" dirty="0">
                <a:solidFill>
                  <a:srgbClr val="FFFFFF"/>
                </a:solidFill>
                <a:latin typeface="Verdana"/>
                <a:cs typeface="Verdana"/>
              </a:rPr>
              <a:t>інформації</a:t>
            </a:r>
            <a:r>
              <a:rPr sz="1300" i="1" spc="2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i="1" spc="-25" dirty="0">
                <a:solidFill>
                  <a:srgbClr val="FFFFFF"/>
                </a:solidFill>
                <a:latin typeface="Verdana"/>
                <a:cs typeface="Verdana"/>
              </a:rPr>
              <a:t>під </a:t>
            </a:r>
            <a:r>
              <a:rPr sz="1300" i="1" spc="50" dirty="0">
                <a:solidFill>
                  <a:srgbClr val="FFFFFF"/>
                </a:solidFill>
                <a:latin typeface="Verdana"/>
                <a:cs typeface="Verdana"/>
              </a:rPr>
              <a:t>час</a:t>
            </a:r>
            <a:r>
              <a:rPr sz="1300" i="1" spc="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i="1" dirty="0">
                <a:solidFill>
                  <a:srgbClr val="FFFFFF"/>
                </a:solidFill>
                <a:latin typeface="Verdana"/>
                <a:cs typeface="Verdana"/>
              </a:rPr>
              <a:t>розслідувань,</a:t>
            </a:r>
            <a:r>
              <a:rPr sz="1300" i="1" spc="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i="1" spc="55" dirty="0">
                <a:solidFill>
                  <a:srgbClr val="FFFFFF"/>
                </a:solidFill>
                <a:latin typeface="Verdana"/>
                <a:cs typeface="Verdana"/>
              </a:rPr>
              <a:t>що</a:t>
            </a:r>
            <a:r>
              <a:rPr sz="1300" i="1" spc="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i="1" dirty="0" err="1">
                <a:solidFill>
                  <a:srgbClr val="FFFFFF"/>
                </a:solidFill>
                <a:latin typeface="Verdana"/>
                <a:cs typeface="Verdana"/>
              </a:rPr>
              <a:t>проводяться</a:t>
            </a:r>
            <a:r>
              <a:rPr sz="1300" i="1" spc="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uk-UA" sz="1300" i="1" dirty="0" smtClean="0">
                <a:solidFill>
                  <a:srgbClr val="FFFFFF"/>
                </a:solidFill>
                <a:latin typeface="Verdana"/>
                <a:cs typeface="Verdana"/>
              </a:rPr>
              <a:t>у Головному управлінні</a:t>
            </a:r>
            <a:endParaRPr sz="1300" dirty="0">
              <a:latin typeface="Verdana"/>
              <a:cs typeface="Verdana"/>
            </a:endParaRPr>
          </a:p>
          <a:p>
            <a:pPr marL="53340" marR="48260" indent="43180">
              <a:lnSpc>
                <a:spcPct val="115399"/>
              </a:lnSpc>
              <a:spcBef>
                <a:spcPts val="844"/>
              </a:spcBef>
            </a:pPr>
            <a:r>
              <a:rPr sz="1300" b="1" spc="45" dirty="0">
                <a:solidFill>
                  <a:srgbClr val="FF904D"/>
                </a:solidFill>
                <a:latin typeface="Tahoma"/>
                <a:cs typeface="Tahoma"/>
              </a:rPr>
              <a:t>Подарунки</a:t>
            </a:r>
            <a:r>
              <a:rPr sz="1300" b="1" spc="150" dirty="0">
                <a:solidFill>
                  <a:srgbClr val="FF904D"/>
                </a:solidFill>
                <a:latin typeface="Tahoma"/>
                <a:cs typeface="Tahoma"/>
              </a:rPr>
              <a:t> </a:t>
            </a:r>
            <a:r>
              <a:rPr sz="1300" b="1" dirty="0">
                <a:solidFill>
                  <a:srgbClr val="FF904D"/>
                </a:solidFill>
                <a:latin typeface="Tahoma"/>
                <a:cs typeface="Tahoma"/>
              </a:rPr>
              <a:t>та</a:t>
            </a:r>
            <a:r>
              <a:rPr sz="1300" b="1" spc="155" dirty="0">
                <a:solidFill>
                  <a:srgbClr val="FF904D"/>
                </a:solidFill>
                <a:latin typeface="Tahoma"/>
                <a:cs typeface="Tahoma"/>
              </a:rPr>
              <a:t> </a:t>
            </a:r>
            <a:r>
              <a:rPr sz="1300" b="1" dirty="0">
                <a:solidFill>
                  <a:srgbClr val="FF904D"/>
                </a:solidFill>
                <a:latin typeface="Tahoma"/>
                <a:cs typeface="Tahoma"/>
              </a:rPr>
              <a:t>гостинність</a:t>
            </a:r>
            <a:r>
              <a:rPr sz="1300" b="1" spc="120" dirty="0">
                <a:solidFill>
                  <a:srgbClr val="FF904D"/>
                </a:solidFill>
                <a:latin typeface="Tahoma"/>
                <a:cs typeface="Tahoma"/>
              </a:rPr>
              <a:t> </a:t>
            </a:r>
            <a:r>
              <a:rPr sz="1300" spc="-100" dirty="0">
                <a:solidFill>
                  <a:srgbClr val="FF904D"/>
                </a:solidFill>
                <a:latin typeface="Verdana"/>
                <a:cs typeface="Verdana"/>
              </a:rPr>
              <a:t>-</a:t>
            </a:r>
            <a:r>
              <a:rPr sz="1300" spc="40" dirty="0">
                <a:solidFill>
                  <a:srgbClr val="FF904D"/>
                </a:solidFill>
                <a:latin typeface="Verdana"/>
                <a:cs typeface="Verdana"/>
              </a:rPr>
              <a:t> </a:t>
            </a:r>
            <a:r>
              <a:rPr sz="1300" i="1" dirty="0">
                <a:solidFill>
                  <a:srgbClr val="FFFFFF"/>
                </a:solidFill>
                <a:latin typeface="Verdana"/>
                <a:cs typeface="Verdana"/>
              </a:rPr>
              <a:t>отримання</a:t>
            </a:r>
            <a:r>
              <a:rPr sz="1300" i="1" spc="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i="1" dirty="0">
                <a:solidFill>
                  <a:srgbClr val="FFFFFF"/>
                </a:solidFill>
                <a:latin typeface="Verdana"/>
                <a:cs typeface="Verdana"/>
              </a:rPr>
              <a:t>подарунків,</a:t>
            </a:r>
            <a:r>
              <a:rPr sz="1300" i="1" spc="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i="1" dirty="0">
                <a:solidFill>
                  <a:srgbClr val="FFFFFF"/>
                </a:solidFill>
                <a:latin typeface="Verdana"/>
                <a:cs typeface="Verdana"/>
              </a:rPr>
              <a:t>запрошення</a:t>
            </a:r>
            <a:r>
              <a:rPr sz="1300" i="1" spc="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i="1" spc="80" dirty="0">
                <a:solidFill>
                  <a:srgbClr val="FFFFFF"/>
                </a:solidFill>
                <a:latin typeface="Verdana"/>
                <a:cs typeface="Verdana"/>
              </a:rPr>
              <a:t>на</a:t>
            </a:r>
            <a:r>
              <a:rPr sz="1300" i="1" spc="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i="1" dirty="0">
                <a:solidFill>
                  <a:srgbClr val="FFFFFF"/>
                </a:solidFill>
                <a:latin typeface="Verdana"/>
                <a:cs typeface="Verdana"/>
              </a:rPr>
              <a:t>розваги,</a:t>
            </a:r>
            <a:r>
              <a:rPr sz="1300" i="1" spc="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i="1" dirty="0">
                <a:solidFill>
                  <a:srgbClr val="FFFFFF"/>
                </a:solidFill>
                <a:latin typeface="Verdana"/>
                <a:cs typeface="Verdana"/>
              </a:rPr>
              <a:t>подорожі</a:t>
            </a:r>
            <a:r>
              <a:rPr sz="1300" i="1" spc="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i="1" spc="70" dirty="0">
                <a:solidFill>
                  <a:srgbClr val="FFFFFF"/>
                </a:solidFill>
                <a:latin typeface="Verdana"/>
                <a:cs typeface="Verdana"/>
              </a:rPr>
              <a:t>або</a:t>
            </a:r>
            <a:r>
              <a:rPr sz="1300" i="1" spc="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i="1" spc="-20" dirty="0">
                <a:solidFill>
                  <a:srgbClr val="FFFFFF"/>
                </a:solidFill>
                <a:latin typeface="Verdana"/>
                <a:cs typeface="Verdana"/>
              </a:rPr>
              <a:t>інші </a:t>
            </a:r>
            <a:r>
              <a:rPr sz="1300" i="1" dirty="0">
                <a:solidFill>
                  <a:srgbClr val="FFFFFF"/>
                </a:solidFill>
                <a:latin typeface="Verdana"/>
                <a:cs typeface="Verdana"/>
              </a:rPr>
              <a:t>форми</a:t>
            </a:r>
            <a:r>
              <a:rPr sz="1300" i="1" spc="-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i="1" dirty="0">
                <a:solidFill>
                  <a:srgbClr val="FFFFFF"/>
                </a:solidFill>
                <a:latin typeface="Verdana"/>
                <a:cs typeface="Verdana"/>
              </a:rPr>
              <a:t>гостинності,</a:t>
            </a:r>
            <a:r>
              <a:rPr sz="1300" i="1" spc="-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i="1" dirty="0">
                <a:solidFill>
                  <a:srgbClr val="FFFFFF"/>
                </a:solidFill>
                <a:latin typeface="Verdana"/>
                <a:cs typeface="Verdana"/>
              </a:rPr>
              <a:t>якщо</a:t>
            </a:r>
            <a:r>
              <a:rPr sz="1300" i="1" spc="-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i="1" dirty="0">
                <a:solidFill>
                  <a:srgbClr val="FFFFFF"/>
                </a:solidFill>
                <a:latin typeface="Verdana"/>
                <a:cs typeface="Verdana"/>
              </a:rPr>
              <a:t>це</a:t>
            </a:r>
            <a:r>
              <a:rPr sz="1300" i="1" spc="-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i="1" spc="50" dirty="0">
                <a:solidFill>
                  <a:srgbClr val="FFFFFF"/>
                </a:solidFill>
                <a:latin typeface="Verdana"/>
                <a:cs typeface="Verdana"/>
              </a:rPr>
              <a:t>може</a:t>
            </a:r>
            <a:r>
              <a:rPr sz="1300" i="1" spc="-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i="1" dirty="0">
                <a:solidFill>
                  <a:srgbClr val="FFFFFF"/>
                </a:solidFill>
                <a:latin typeface="Verdana"/>
                <a:cs typeface="Verdana"/>
              </a:rPr>
              <a:t>вплинути</a:t>
            </a:r>
            <a:r>
              <a:rPr sz="1300" i="1" spc="-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i="1" spc="80" dirty="0">
                <a:solidFill>
                  <a:srgbClr val="FFFFFF"/>
                </a:solidFill>
                <a:latin typeface="Verdana"/>
                <a:cs typeface="Verdana"/>
              </a:rPr>
              <a:t>на</a:t>
            </a:r>
            <a:r>
              <a:rPr sz="1300" i="1" spc="-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i="1" dirty="0">
                <a:solidFill>
                  <a:srgbClr val="FFFFFF"/>
                </a:solidFill>
                <a:latin typeface="Verdana"/>
                <a:cs typeface="Verdana"/>
              </a:rPr>
              <a:t>рішення</a:t>
            </a:r>
            <a:r>
              <a:rPr sz="1300" i="1" spc="-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i="1" spc="70" dirty="0">
                <a:solidFill>
                  <a:srgbClr val="FFFFFF"/>
                </a:solidFill>
                <a:latin typeface="Verdana"/>
                <a:cs typeface="Verdana"/>
              </a:rPr>
              <a:t>або</a:t>
            </a:r>
            <a:r>
              <a:rPr sz="1300" i="1" spc="-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i="1" dirty="0">
                <a:solidFill>
                  <a:srgbClr val="FFFFFF"/>
                </a:solidFill>
                <a:latin typeface="Verdana"/>
                <a:cs typeface="Verdana"/>
              </a:rPr>
              <a:t>створити</a:t>
            </a:r>
            <a:r>
              <a:rPr sz="1300" i="1" spc="-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i="1" dirty="0">
                <a:solidFill>
                  <a:srgbClr val="FFFFFF"/>
                </a:solidFill>
                <a:latin typeface="Verdana"/>
                <a:cs typeface="Verdana"/>
              </a:rPr>
              <a:t>враження</a:t>
            </a:r>
            <a:r>
              <a:rPr sz="1300" i="1" spc="-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i="1" spc="55" dirty="0">
                <a:solidFill>
                  <a:srgbClr val="FFFFFF"/>
                </a:solidFill>
                <a:latin typeface="Verdana"/>
                <a:cs typeface="Verdana"/>
              </a:rPr>
              <a:t>про</a:t>
            </a:r>
            <a:r>
              <a:rPr sz="1300" i="1" spc="-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i="1" spc="-10" dirty="0">
                <a:solidFill>
                  <a:srgbClr val="FFFFFF"/>
                </a:solidFill>
                <a:latin typeface="Verdana"/>
                <a:cs typeface="Verdana"/>
              </a:rPr>
              <a:t>можливу корупцію</a:t>
            </a:r>
            <a:endParaRPr sz="1300" dirty="0">
              <a:latin typeface="Verdana"/>
              <a:cs typeface="Verdana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53660" y="2122350"/>
            <a:ext cx="478155" cy="219710"/>
          </a:xfrm>
          <a:custGeom>
            <a:avLst/>
            <a:gdLst/>
            <a:ahLst/>
            <a:cxnLst/>
            <a:rect l="l" t="t" r="r" b="b"/>
            <a:pathLst>
              <a:path w="478155" h="219710">
                <a:moveTo>
                  <a:pt x="267207" y="219643"/>
                </a:moveTo>
                <a:lnTo>
                  <a:pt x="258656" y="212392"/>
                </a:lnTo>
                <a:lnTo>
                  <a:pt x="255742" y="200701"/>
                </a:lnTo>
                <a:lnTo>
                  <a:pt x="260635" y="189390"/>
                </a:lnTo>
                <a:lnTo>
                  <a:pt x="279445" y="172550"/>
                </a:lnTo>
                <a:lnTo>
                  <a:pt x="301185" y="155824"/>
                </a:lnTo>
                <a:lnTo>
                  <a:pt x="323679" y="140060"/>
                </a:lnTo>
                <a:lnTo>
                  <a:pt x="344754" y="126108"/>
                </a:lnTo>
                <a:lnTo>
                  <a:pt x="304142" y="126255"/>
                </a:lnTo>
                <a:lnTo>
                  <a:pt x="268835" y="126229"/>
                </a:lnTo>
                <a:lnTo>
                  <a:pt x="236406" y="125943"/>
                </a:lnTo>
                <a:lnTo>
                  <a:pt x="181008" y="126062"/>
                </a:lnTo>
                <a:lnTo>
                  <a:pt x="125672" y="127866"/>
                </a:lnTo>
                <a:lnTo>
                  <a:pt x="70370" y="130754"/>
                </a:lnTo>
                <a:lnTo>
                  <a:pt x="15074" y="134127"/>
                </a:lnTo>
                <a:lnTo>
                  <a:pt x="4142" y="129885"/>
                </a:lnTo>
                <a:lnTo>
                  <a:pt x="0" y="119201"/>
                </a:lnTo>
                <a:lnTo>
                  <a:pt x="2840" y="107775"/>
                </a:lnTo>
                <a:lnTo>
                  <a:pt x="12857" y="101305"/>
                </a:lnTo>
                <a:lnTo>
                  <a:pt x="68977" y="93602"/>
                </a:lnTo>
                <a:lnTo>
                  <a:pt x="125284" y="87316"/>
                </a:lnTo>
                <a:lnTo>
                  <a:pt x="181692" y="81907"/>
                </a:lnTo>
                <a:lnTo>
                  <a:pt x="238115" y="76832"/>
                </a:lnTo>
                <a:lnTo>
                  <a:pt x="292791" y="73959"/>
                </a:lnTo>
                <a:lnTo>
                  <a:pt x="347544" y="72879"/>
                </a:lnTo>
                <a:lnTo>
                  <a:pt x="324902" y="62486"/>
                </a:lnTo>
                <a:lnTo>
                  <a:pt x="304053" y="53878"/>
                </a:lnTo>
                <a:lnTo>
                  <a:pt x="283534" y="44426"/>
                </a:lnTo>
                <a:lnTo>
                  <a:pt x="261881" y="31501"/>
                </a:lnTo>
                <a:lnTo>
                  <a:pt x="255160" y="21017"/>
                </a:lnTo>
                <a:lnTo>
                  <a:pt x="256642" y="8718"/>
                </a:lnTo>
                <a:lnTo>
                  <a:pt x="264567" y="0"/>
                </a:lnTo>
                <a:lnTo>
                  <a:pt x="277180" y="259"/>
                </a:lnTo>
                <a:lnTo>
                  <a:pt x="298313" y="9543"/>
                </a:lnTo>
                <a:lnTo>
                  <a:pt x="314999" y="16341"/>
                </a:lnTo>
                <a:lnTo>
                  <a:pt x="331721" y="23060"/>
                </a:lnTo>
                <a:lnTo>
                  <a:pt x="352964" y="32104"/>
                </a:lnTo>
                <a:lnTo>
                  <a:pt x="367430" y="38076"/>
                </a:lnTo>
                <a:lnTo>
                  <a:pt x="382094" y="43538"/>
                </a:lnTo>
                <a:lnTo>
                  <a:pt x="411620" y="53926"/>
                </a:lnTo>
                <a:lnTo>
                  <a:pt x="426540" y="58719"/>
                </a:lnTo>
                <a:lnTo>
                  <a:pt x="441847" y="63761"/>
                </a:lnTo>
                <a:lnTo>
                  <a:pt x="474007" y="86682"/>
                </a:lnTo>
                <a:lnTo>
                  <a:pt x="475636" y="90696"/>
                </a:lnTo>
                <a:lnTo>
                  <a:pt x="477149" y="94385"/>
                </a:lnTo>
                <a:lnTo>
                  <a:pt x="477762" y="98218"/>
                </a:lnTo>
                <a:lnTo>
                  <a:pt x="477476" y="102195"/>
                </a:lnTo>
                <a:lnTo>
                  <a:pt x="475865" y="108862"/>
                </a:lnTo>
                <a:lnTo>
                  <a:pt x="442903" y="134044"/>
                </a:lnTo>
                <a:lnTo>
                  <a:pt x="431978" y="137882"/>
                </a:lnTo>
                <a:lnTo>
                  <a:pt x="421349" y="142167"/>
                </a:lnTo>
                <a:lnTo>
                  <a:pt x="409287" y="147858"/>
                </a:lnTo>
                <a:lnTo>
                  <a:pt x="397296" y="153698"/>
                </a:lnTo>
                <a:lnTo>
                  <a:pt x="385405" y="159739"/>
                </a:lnTo>
                <a:lnTo>
                  <a:pt x="351302" y="177987"/>
                </a:lnTo>
                <a:lnTo>
                  <a:pt x="326096" y="191246"/>
                </a:lnTo>
                <a:lnTo>
                  <a:pt x="301061" y="204799"/>
                </a:lnTo>
                <a:lnTo>
                  <a:pt x="279229" y="217638"/>
                </a:lnTo>
                <a:lnTo>
                  <a:pt x="267207" y="21964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53660" y="2626089"/>
            <a:ext cx="478155" cy="219710"/>
          </a:xfrm>
          <a:custGeom>
            <a:avLst/>
            <a:gdLst/>
            <a:ahLst/>
            <a:cxnLst/>
            <a:rect l="l" t="t" r="r" b="b"/>
            <a:pathLst>
              <a:path w="478155" h="219710">
                <a:moveTo>
                  <a:pt x="267207" y="219643"/>
                </a:moveTo>
                <a:lnTo>
                  <a:pt x="258656" y="212392"/>
                </a:lnTo>
                <a:lnTo>
                  <a:pt x="255742" y="200701"/>
                </a:lnTo>
                <a:lnTo>
                  <a:pt x="260635" y="189390"/>
                </a:lnTo>
                <a:lnTo>
                  <a:pt x="279445" y="172550"/>
                </a:lnTo>
                <a:lnTo>
                  <a:pt x="301185" y="155824"/>
                </a:lnTo>
                <a:lnTo>
                  <a:pt x="323679" y="140060"/>
                </a:lnTo>
                <a:lnTo>
                  <a:pt x="344754" y="126108"/>
                </a:lnTo>
                <a:lnTo>
                  <a:pt x="304142" y="126255"/>
                </a:lnTo>
                <a:lnTo>
                  <a:pt x="268835" y="126229"/>
                </a:lnTo>
                <a:lnTo>
                  <a:pt x="236406" y="125943"/>
                </a:lnTo>
                <a:lnTo>
                  <a:pt x="181008" y="126062"/>
                </a:lnTo>
                <a:lnTo>
                  <a:pt x="125672" y="127866"/>
                </a:lnTo>
                <a:lnTo>
                  <a:pt x="70370" y="130754"/>
                </a:lnTo>
                <a:lnTo>
                  <a:pt x="15074" y="134127"/>
                </a:lnTo>
                <a:lnTo>
                  <a:pt x="4142" y="129885"/>
                </a:lnTo>
                <a:lnTo>
                  <a:pt x="0" y="119201"/>
                </a:lnTo>
                <a:lnTo>
                  <a:pt x="2840" y="107775"/>
                </a:lnTo>
                <a:lnTo>
                  <a:pt x="12857" y="101305"/>
                </a:lnTo>
                <a:lnTo>
                  <a:pt x="68977" y="93602"/>
                </a:lnTo>
                <a:lnTo>
                  <a:pt x="125284" y="87316"/>
                </a:lnTo>
                <a:lnTo>
                  <a:pt x="181692" y="81907"/>
                </a:lnTo>
                <a:lnTo>
                  <a:pt x="238115" y="76832"/>
                </a:lnTo>
                <a:lnTo>
                  <a:pt x="292791" y="73959"/>
                </a:lnTo>
                <a:lnTo>
                  <a:pt x="347544" y="72879"/>
                </a:lnTo>
                <a:lnTo>
                  <a:pt x="324902" y="62486"/>
                </a:lnTo>
                <a:lnTo>
                  <a:pt x="304053" y="53878"/>
                </a:lnTo>
                <a:lnTo>
                  <a:pt x="283534" y="44426"/>
                </a:lnTo>
                <a:lnTo>
                  <a:pt x="261881" y="31501"/>
                </a:lnTo>
                <a:lnTo>
                  <a:pt x="255160" y="21017"/>
                </a:lnTo>
                <a:lnTo>
                  <a:pt x="256642" y="8718"/>
                </a:lnTo>
                <a:lnTo>
                  <a:pt x="264567" y="0"/>
                </a:lnTo>
                <a:lnTo>
                  <a:pt x="277180" y="259"/>
                </a:lnTo>
                <a:lnTo>
                  <a:pt x="298313" y="9543"/>
                </a:lnTo>
                <a:lnTo>
                  <a:pt x="314999" y="16341"/>
                </a:lnTo>
                <a:lnTo>
                  <a:pt x="331721" y="23060"/>
                </a:lnTo>
                <a:lnTo>
                  <a:pt x="352964" y="32104"/>
                </a:lnTo>
                <a:lnTo>
                  <a:pt x="367430" y="38076"/>
                </a:lnTo>
                <a:lnTo>
                  <a:pt x="382094" y="43538"/>
                </a:lnTo>
                <a:lnTo>
                  <a:pt x="411620" y="53926"/>
                </a:lnTo>
                <a:lnTo>
                  <a:pt x="426540" y="58719"/>
                </a:lnTo>
                <a:lnTo>
                  <a:pt x="441847" y="63761"/>
                </a:lnTo>
                <a:lnTo>
                  <a:pt x="474007" y="86682"/>
                </a:lnTo>
                <a:lnTo>
                  <a:pt x="475636" y="90696"/>
                </a:lnTo>
                <a:lnTo>
                  <a:pt x="477149" y="94385"/>
                </a:lnTo>
                <a:lnTo>
                  <a:pt x="477762" y="98218"/>
                </a:lnTo>
                <a:lnTo>
                  <a:pt x="477476" y="102195"/>
                </a:lnTo>
                <a:lnTo>
                  <a:pt x="475865" y="108862"/>
                </a:lnTo>
                <a:lnTo>
                  <a:pt x="442903" y="134044"/>
                </a:lnTo>
                <a:lnTo>
                  <a:pt x="431978" y="137882"/>
                </a:lnTo>
                <a:lnTo>
                  <a:pt x="421349" y="142167"/>
                </a:lnTo>
                <a:lnTo>
                  <a:pt x="409287" y="147858"/>
                </a:lnTo>
                <a:lnTo>
                  <a:pt x="397296" y="153698"/>
                </a:lnTo>
                <a:lnTo>
                  <a:pt x="385405" y="159739"/>
                </a:lnTo>
                <a:lnTo>
                  <a:pt x="351302" y="177987"/>
                </a:lnTo>
                <a:lnTo>
                  <a:pt x="326096" y="191246"/>
                </a:lnTo>
                <a:lnTo>
                  <a:pt x="301061" y="204799"/>
                </a:lnTo>
                <a:lnTo>
                  <a:pt x="279229" y="217638"/>
                </a:lnTo>
                <a:lnTo>
                  <a:pt x="267207" y="21964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53660" y="3305051"/>
            <a:ext cx="478155" cy="219710"/>
          </a:xfrm>
          <a:custGeom>
            <a:avLst/>
            <a:gdLst/>
            <a:ahLst/>
            <a:cxnLst/>
            <a:rect l="l" t="t" r="r" b="b"/>
            <a:pathLst>
              <a:path w="478155" h="219710">
                <a:moveTo>
                  <a:pt x="267207" y="219643"/>
                </a:moveTo>
                <a:lnTo>
                  <a:pt x="258656" y="212392"/>
                </a:lnTo>
                <a:lnTo>
                  <a:pt x="255742" y="200701"/>
                </a:lnTo>
                <a:lnTo>
                  <a:pt x="260635" y="189390"/>
                </a:lnTo>
                <a:lnTo>
                  <a:pt x="279445" y="172550"/>
                </a:lnTo>
                <a:lnTo>
                  <a:pt x="301185" y="155824"/>
                </a:lnTo>
                <a:lnTo>
                  <a:pt x="323679" y="140060"/>
                </a:lnTo>
                <a:lnTo>
                  <a:pt x="344754" y="126108"/>
                </a:lnTo>
                <a:lnTo>
                  <a:pt x="304142" y="126255"/>
                </a:lnTo>
                <a:lnTo>
                  <a:pt x="268835" y="126229"/>
                </a:lnTo>
                <a:lnTo>
                  <a:pt x="236406" y="125943"/>
                </a:lnTo>
                <a:lnTo>
                  <a:pt x="181008" y="126062"/>
                </a:lnTo>
                <a:lnTo>
                  <a:pt x="125672" y="127866"/>
                </a:lnTo>
                <a:lnTo>
                  <a:pt x="70370" y="130754"/>
                </a:lnTo>
                <a:lnTo>
                  <a:pt x="15074" y="134127"/>
                </a:lnTo>
                <a:lnTo>
                  <a:pt x="4142" y="129885"/>
                </a:lnTo>
                <a:lnTo>
                  <a:pt x="0" y="119201"/>
                </a:lnTo>
                <a:lnTo>
                  <a:pt x="2840" y="107775"/>
                </a:lnTo>
                <a:lnTo>
                  <a:pt x="12857" y="101305"/>
                </a:lnTo>
                <a:lnTo>
                  <a:pt x="68977" y="93602"/>
                </a:lnTo>
                <a:lnTo>
                  <a:pt x="125284" y="87316"/>
                </a:lnTo>
                <a:lnTo>
                  <a:pt x="181692" y="81907"/>
                </a:lnTo>
                <a:lnTo>
                  <a:pt x="238115" y="76832"/>
                </a:lnTo>
                <a:lnTo>
                  <a:pt x="292791" y="73959"/>
                </a:lnTo>
                <a:lnTo>
                  <a:pt x="347544" y="72879"/>
                </a:lnTo>
                <a:lnTo>
                  <a:pt x="324902" y="62486"/>
                </a:lnTo>
                <a:lnTo>
                  <a:pt x="304053" y="53878"/>
                </a:lnTo>
                <a:lnTo>
                  <a:pt x="283534" y="44426"/>
                </a:lnTo>
                <a:lnTo>
                  <a:pt x="261881" y="31501"/>
                </a:lnTo>
                <a:lnTo>
                  <a:pt x="255160" y="21017"/>
                </a:lnTo>
                <a:lnTo>
                  <a:pt x="256642" y="8718"/>
                </a:lnTo>
                <a:lnTo>
                  <a:pt x="264567" y="0"/>
                </a:lnTo>
                <a:lnTo>
                  <a:pt x="277180" y="259"/>
                </a:lnTo>
                <a:lnTo>
                  <a:pt x="298313" y="9543"/>
                </a:lnTo>
                <a:lnTo>
                  <a:pt x="314999" y="16341"/>
                </a:lnTo>
                <a:lnTo>
                  <a:pt x="331721" y="23060"/>
                </a:lnTo>
                <a:lnTo>
                  <a:pt x="352964" y="32104"/>
                </a:lnTo>
                <a:lnTo>
                  <a:pt x="367430" y="38076"/>
                </a:lnTo>
                <a:lnTo>
                  <a:pt x="382094" y="43538"/>
                </a:lnTo>
                <a:lnTo>
                  <a:pt x="411620" y="53926"/>
                </a:lnTo>
                <a:lnTo>
                  <a:pt x="426540" y="58719"/>
                </a:lnTo>
                <a:lnTo>
                  <a:pt x="441847" y="63761"/>
                </a:lnTo>
                <a:lnTo>
                  <a:pt x="474007" y="86682"/>
                </a:lnTo>
                <a:lnTo>
                  <a:pt x="475636" y="90696"/>
                </a:lnTo>
                <a:lnTo>
                  <a:pt x="477149" y="94385"/>
                </a:lnTo>
                <a:lnTo>
                  <a:pt x="477762" y="98218"/>
                </a:lnTo>
                <a:lnTo>
                  <a:pt x="477476" y="102195"/>
                </a:lnTo>
                <a:lnTo>
                  <a:pt x="475865" y="108862"/>
                </a:lnTo>
                <a:lnTo>
                  <a:pt x="442903" y="134044"/>
                </a:lnTo>
                <a:lnTo>
                  <a:pt x="431978" y="137882"/>
                </a:lnTo>
                <a:lnTo>
                  <a:pt x="421349" y="142167"/>
                </a:lnTo>
                <a:lnTo>
                  <a:pt x="409287" y="147858"/>
                </a:lnTo>
                <a:lnTo>
                  <a:pt x="397296" y="153698"/>
                </a:lnTo>
                <a:lnTo>
                  <a:pt x="385405" y="159739"/>
                </a:lnTo>
                <a:lnTo>
                  <a:pt x="351302" y="177987"/>
                </a:lnTo>
                <a:lnTo>
                  <a:pt x="326096" y="191246"/>
                </a:lnTo>
                <a:lnTo>
                  <a:pt x="301061" y="204799"/>
                </a:lnTo>
                <a:lnTo>
                  <a:pt x="279229" y="217638"/>
                </a:lnTo>
                <a:lnTo>
                  <a:pt x="267207" y="21964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53660" y="3992606"/>
            <a:ext cx="478155" cy="219710"/>
          </a:xfrm>
          <a:custGeom>
            <a:avLst/>
            <a:gdLst/>
            <a:ahLst/>
            <a:cxnLst/>
            <a:rect l="l" t="t" r="r" b="b"/>
            <a:pathLst>
              <a:path w="478155" h="219710">
                <a:moveTo>
                  <a:pt x="267207" y="219643"/>
                </a:moveTo>
                <a:lnTo>
                  <a:pt x="258656" y="212392"/>
                </a:lnTo>
                <a:lnTo>
                  <a:pt x="255742" y="200701"/>
                </a:lnTo>
                <a:lnTo>
                  <a:pt x="260635" y="189390"/>
                </a:lnTo>
                <a:lnTo>
                  <a:pt x="279445" y="172550"/>
                </a:lnTo>
                <a:lnTo>
                  <a:pt x="301185" y="155824"/>
                </a:lnTo>
                <a:lnTo>
                  <a:pt x="323679" y="140060"/>
                </a:lnTo>
                <a:lnTo>
                  <a:pt x="344754" y="126108"/>
                </a:lnTo>
                <a:lnTo>
                  <a:pt x="304142" y="126255"/>
                </a:lnTo>
                <a:lnTo>
                  <a:pt x="268835" y="126229"/>
                </a:lnTo>
                <a:lnTo>
                  <a:pt x="236406" y="125943"/>
                </a:lnTo>
                <a:lnTo>
                  <a:pt x="181008" y="126062"/>
                </a:lnTo>
                <a:lnTo>
                  <a:pt x="125672" y="127866"/>
                </a:lnTo>
                <a:lnTo>
                  <a:pt x="70370" y="130754"/>
                </a:lnTo>
                <a:lnTo>
                  <a:pt x="15074" y="134127"/>
                </a:lnTo>
                <a:lnTo>
                  <a:pt x="4142" y="129885"/>
                </a:lnTo>
                <a:lnTo>
                  <a:pt x="0" y="119201"/>
                </a:lnTo>
                <a:lnTo>
                  <a:pt x="2840" y="107775"/>
                </a:lnTo>
                <a:lnTo>
                  <a:pt x="12857" y="101305"/>
                </a:lnTo>
                <a:lnTo>
                  <a:pt x="68977" y="93602"/>
                </a:lnTo>
                <a:lnTo>
                  <a:pt x="125284" y="87316"/>
                </a:lnTo>
                <a:lnTo>
                  <a:pt x="181692" y="81907"/>
                </a:lnTo>
                <a:lnTo>
                  <a:pt x="238115" y="76832"/>
                </a:lnTo>
                <a:lnTo>
                  <a:pt x="292791" y="73959"/>
                </a:lnTo>
                <a:lnTo>
                  <a:pt x="347544" y="72879"/>
                </a:lnTo>
                <a:lnTo>
                  <a:pt x="324902" y="62486"/>
                </a:lnTo>
                <a:lnTo>
                  <a:pt x="304053" y="53878"/>
                </a:lnTo>
                <a:lnTo>
                  <a:pt x="283534" y="44426"/>
                </a:lnTo>
                <a:lnTo>
                  <a:pt x="261881" y="31501"/>
                </a:lnTo>
                <a:lnTo>
                  <a:pt x="255160" y="21017"/>
                </a:lnTo>
                <a:lnTo>
                  <a:pt x="256642" y="8718"/>
                </a:lnTo>
                <a:lnTo>
                  <a:pt x="264567" y="0"/>
                </a:lnTo>
                <a:lnTo>
                  <a:pt x="277180" y="259"/>
                </a:lnTo>
                <a:lnTo>
                  <a:pt x="298313" y="9543"/>
                </a:lnTo>
                <a:lnTo>
                  <a:pt x="314999" y="16341"/>
                </a:lnTo>
                <a:lnTo>
                  <a:pt x="331721" y="23060"/>
                </a:lnTo>
                <a:lnTo>
                  <a:pt x="352964" y="32104"/>
                </a:lnTo>
                <a:lnTo>
                  <a:pt x="367430" y="38076"/>
                </a:lnTo>
                <a:lnTo>
                  <a:pt x="382094" y="43538"/>
                </a:lnTo>
                <a:lnTo>
                  <a:pt x="411620" y="53926"/>
                </a:lnTo>
                <a:lnTo>
                  <a:pt x="426540" y="58719"/>
                </a:lnTo>
                <a:lnTo>
                  <a:pt x="441847" y="63761"/>
                </a:lnTo>
                <a:lnTo>
                  <a:pt x="474007" y="86682"/>
                </a:lnTo>
                <a:lnTo>
                  <a:pt x="475636" y="90696"/>
                </a:lnTo>
                <a:lnTo>
                  <a:pt x="477149" y="94385"/>
                </a:lnTo>
                <a:lnTo>
                  <a:pt x="477762" y="98218"/>
                </a:lnTo>
                <a:lnTo>
                  <a:pt x="477476" y="102195"/>
                </a:lnTo>
                <a:lnTo>
                  <a:pt x="475865" y="108862"/>
                </a:lnTo>
                <a:lnTo>
                  <a:pt x="442903" y="134044"/>
                </a:lnTo>
                <a:lnTo>
                  <a:pt x="431978" y="137882"/>
                </a:lnTo>
                <a:lnTo>
                  <a:pt x="421349" y="142167"/>
                </a:lnTo>
                <a:lnTo>
                  <a:pt x="409287" y="147858"/>
                </a:lnTo>
                <a:lnTo>
                  <a:pt x="397296" y="153698"/>
                </a:lnTo>
                <a:lnTo>
                  <a:pt x="385405" y="159739"/>
                </a:lnTo>
                <a:lnTo>
                  <a:pt x="351302" y="177987"/>
                </a:lnTo>
                <a:lnTo>
                  <a:pt x="326096" y="191246"/>
                </a:lnTo>
                <a:lnTo>
                  <a:pt x="301061" y="204799"/>
                </a:lnTo>
                <a:lnTo>
                  <a:pt x="279229" y="217638"/>
                </a:lnTo>
                <a:lnTo>
                  <a:pt x="267207" y="21964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53660" y="4646676"/>
            <a:ext cx="478155" cy="219710"/>
          </a:xfrm>
          <a:custGeom>
            <a:avLst/>
            <a:gdLst/>
            <a:ahLst/>
            <a:cxnLst/>
            <a:rect l="l" t="t" r="r" b="b"/>
            <a:pathLst>
              <a:path w="478155" h="219710">
                <a:moveTo>
                  <a:pt x="267207" y="219643"/>
                </a:moveTo>
                <a:lnTo>
                  <a:pt x="258656" y="212392"/>
                </a:lnTo>
                <a:lnTo>
                  <a:pt x="255742" y="200701"/>
                </a:lnTo>
                <a:lnTo>
                  <a:pt x="260635" y="189390"/>
                </a:lnTo>
                <a:lnTo>
                  <a:pt x="279445" y="172550"/>
                </a:lnTo>
                <a:lnTo>
                  <a:pt x="301185" y="155824"/>
                </a:lnTo>
                <a:lnTo>
                  <a:pt x="323679" y="140060"/>
                </a:lnTo>
                <a:lnTo>
                  <a:pt x="344754" y="126108"/>
                </a:lnTo>
                <a:lnTo>
                  <a:pt x="304142" y="126255"/>
                </a:lnTo>
                <a:lnTo>
                  <a:pt x="268835" y="126229"/>
                </a:lnTo>
                <a:lnTo>
                  <a:pt x="236406" y="125943"/>
                </a:lnTo>
                <a:lnTo>
                  <a:pt x="181008" y="126062"/>
                </a:lnTo>
                <a:lnTo>
                  <a:pt x="125672" y="127866"/>
                </a:lnTo>
                <a:lnTo>
                  <a:pt x="70370" y="130754"/>
                </a:lnTo>
                <a:lnTo>
                  <a:pt x="15074" y="134127"/>
                </a:lnTo>
                <a:lnTo>
                  <a:pt x="4142" y="129885"/>
                </a:lnTo>
                <a:lnTo>
                  <a:pt x="0" y="119201"/>
                </a:lnTo>
                <a:lnTo>
                  <a:pt x="2840" y="107775"/>
                </a:lnTo>
                <a:lnTo>
                  <a:pt x="12857" y="101305"/>
                </a:lnTo>
                <a:lnTo>
                  <a:pt x="68977" y="93602"/>
                </a:lnTo>
                <a:lnTo>
                  <a:pt x="125284" y="87316"/>
                </a:lnTo>
                <a:lnTo>
                  <a:pt x="181692" y="81907"/>
                </a:lnTo>
                <a:lnTo>
                  <a:pt x="238115" y="76832"/>
                </a:lnTo>
                <a:lnTo>
                  <a:pt x="292791" y="73959"/>
                </a:lnTo>
                <a:lnTo>
                  <a:pt x="347544" y="72879"/>
                </a:lnTo>
                <a:lnTo>
                  <a:pt x="324902" y="62486"/>
                </a:lnTo>
                <a:lnTo>
                  <a:pt x="304053" y="53878"/>
                </a:lnTo>
                <a:lnTo>
                  <a:pt x="283534" y="44426"/>
                </a:lnTo>
                <a:lnTo>
                  <a:pt x="261881" y="31501"/>
                </a:lnTo>
                <a:lnTo>
                  <a:pt x="255160" y="21017"/>
                </a:lnTo>
                <a:lnTo>
                  <a:pt x="256642" y="8718"/>
                </a:lnTo>
                <a:lnTo>
                  <a:pt x="264567" y="0"/>
                </a:lnTo>
                <a:lnTo>
                  <a:pt x="277180" y="259"/>
                </a:lnTo>
                <a:lnTo>
                  <a:pt x="298313" y="9543"/>
                </a:lnTo>
                <a:lnTo>
                  <a:pt x="314999" y="16341"/>
                </a:lnTo>
                <a:lnTo>
                  <a:pt x="331721" y="23060"/>
                </a:lnTo>
                <a:lnTo>
                  <a:pt x="352964" y="32104"/>
                </a:lnTo>
                <a:lnTo>
                  <a:pt x="367430" y="38076"/>
                </a:lnTo>
                <a:lnTo>
                  <a:pt x="382094" y="43538"/>
                </a:lnTo>
                <a:lnTo>
                  <a:pt x="411620" y="53926"/>
                </a:lnTo>
                <a:lnTo>
                  <a:pt x="426540" y="58719"/>
                </a:lnTo>
                <a:lnTo>
                  <a:pt x="441847" y="63761"/>
                </a:lnTo>
                <a:lnTo>
                  <a:pt x="474007" y="86682"/>
                </a:lnTo>
                <a:lnTo>
                  <a:pt x="475636" y="90696"/>
                </a:lnTo>
                <a:lnTo>
                  <a:pt x="477149" y="94385"/>
                </a:lnTo>
                <a:lnTo>
                  <a:pt x="477762" y="98218"/>
                </a:lnTo>
                <a:lnTo>
                  <a:pt x="477476" y="102195"/>
                </a:lnTo>
                <a:lnTo>
                  <a:pt x="475865" y="108862"/>
                </a:lnTo>
                <a:lnTo>
                  <a:pt x="442903" y="134044"/>
                </a:lnTo>
                <a:lnTo>
                  <a:pt x="431978" y="137882"/>
                </a:lnTo>
                <a:lnTo>
                  <a:pt x="421349" y="142167"/>
                </a:lnTo>
                <a:lnTo>
                  <a:pt x="409287" y="147858"/>
                </a:lnTo>
                <a:lnTo>
                  <a:pt x="397296" y="153698"/>
                </a:lnTo>
                <a:lnTo>
                  <a:pt x="385405" y="159739"/>
                </a:lnTo>
                <a:lnTo>
                  <a:pt x="351302" y="177987"/>
                </a:lnTo>
                <a:lnTo>
                  <a:pt x="326096" y="191246"/>
                </a:lnTo>
                <a:lnTo>
                  <a:pt x="301061" y="204799"/>
                </a:lnTo>
                <a:lnTo>
                  <a:pt x="279229" y="217638"/>
                </a:lnTo>
                <a:lnTo>
                  <a:pt x="267207" y="21964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53660" y="5363693"/>
            <a:ext cx="478155" cy="219710"/>
          </a:xfrm>
          <a:custGeom>
            <a:avLst/>
            <a:gdLst/>
            <a:ahLst/>
            <a:cxnLst/>
            <a:rect l="l" t="t" r="r" b="b"/>
            <a:pathLst>
              <a:path w="478155" h="219710">
                <a:moveTo>
                  <a:pt x="267207" y="219643"/>
                </a:moveTo>
                <a:lnTo>
                  <a:pt x="258656" y="212392"/>
                </a:lnTo>
                <a:lnTo>
                  <a:pt x="255742" y="200701"/>
                </a:lnTo>
                <a:lnTo>
                  <a:pt x="260635" y="189390"/>
                </a:lnTo>
                <a:lnTo>
                  <a:pt x="279445" y="172550"/>
                </a:lnTo>
                <a:lnTo>
                  <a:pt x="301185" y="155824"/>
                </a:lnTo>
                <a:lnTo>
                  <a:pt x="323679" y="140060"/>
                </a:lnTo>
                <a:lnTo>
                  <a:pt x="344754" y="126108"/>
                </a:lnTo>
                <a:lnTo>
                  <a:pt x="304142" y="126255"/>
                </a:lnTo>
                <a:lnTo>
                  <a:pt x="268835" y="126229"/>
                </a:lnTo>
                <a:lnTo>
                  <a:pt x="236406" y="125943"/>
                </a:lnTo>
                <a:lnTo>
                  <a:pt x="181008" y="126062"/>
                </a:lnTo>
                <a:lnTo>
                  <a:pt x="125672" y="127866"/>
                </a:lnTo>
                <a:lnTo>
                  <a:pt x="70370" y="130754"/>
                </a:lnTo>
                <a:lnTo>
                  <a:pt x="15074" y="134127"/>
                </a:lnTo>
                <a:lnTo>
                  <a:pt x="4142" y="129885"/>
                </a:lnTo>
                <a:lnTo>
                  <a:pt x="0" y="119201"/>
                </a:lnTo>
                <a:lnTo>
                  <a:pt x="2840" y="107775"/>
                </a:lnTo>
                <a:lnTo>
                  <a:pt x="12857" y="101305"/>
                </a:lnTo>
                <a:lnTo>
                  <a:pt x="68977" y="93602"/>
                </a:lnTo>
                <a:lnTo>
                  <a:pt x="125284" y="87316"/>
                </a:lnTo>
                <a:lnTo>
                  <a:pt x="181692" y="81907"/>
                </a:lnTo>
                <a:lnTo>
                  <a:pt x="238115" y="76832"/>
                </a:lnTo>
                <a:lnTo>
                  <a:pt x="292791" y="73959"/>
                </a:lnTo>
                <a:lnTo>
                  <a:pt x="347544" y="72879"/>
                </a:lnTo>
                <a:lnTo>
                  <a:pt x="324902" y="62486"/>
                </a:lnTo>
                <a:lnTo>
                  <a:pt x="304053" y="53878"/>
                </a:lnTo>
                <a:lnTo>
                  <a:pt x="283534" y="44426"/>
                </a:lnTo>
                <a:lnTo>
                  <a:pt x="261881" y="31501"/>
                </a:lnTo>
                <a:lnTo>
                  <a:pt x="255160" y="21017"/>
                </a:lnTo>
                <a:lnTo>
                  <a:pt x="256642" y="8718"/>
                </a:lnTo>
                <a:lnTo>
                  <a:pt x="264567" y="0"/>
                </a:lnTo>
                <a:lnTo>
                  <a:pt x="277180" y="259"/>
                </a:lnTo>
                <a:lnTo>
                  <a:pt x="298313" y="9543"/>
                </a:lnTo>
                <a:lnTo>
                  <a:pt x="314999" y="16341"/>
                </a:lnTo>
                <a:lnTo>
                  <a:pt x="331721" y="23060"/>
                </a:lnTo>
                <a:lnTo>
                  <a:pt x="352964" y="32104"/>
                </a:lnTo>
                <a:lnTo>
                  <a:pt x="367430" y="38076"/>
                </a:lnTo>
                <a:lnTo>
                  <a:pt x="382094" y="43538"/>
                </a:lnTo>
                <a:lnTo>
                  <a:pt x="411620" y="53926"/>
                </a:lnTo>
                <a:lnTo>
                  <a:pt x="426540" y="58719"/>
                </a:lnTo>
                <a:lnTo>
                  <a:pt x="441847" y="63761"/>
                </a:lnTo>
                <a:lnTo>
                  <a:pt x="474007" y="86682"/>
                </a:lnTo>
                <a:lnTo>
                  <a:pt x="475636" y="90696"/>
                </a:lnTo>
                <a:lnTo>
                  <a:pt x="477149" y="94385"/>
                </a:lnTo>
                <a:lnTo>
                  <a:pt x="477762" y="98218"/>
                </a:lnTo>
                <a:lnTo>
                  <a:pt x="477476" y="102195"/>
                </a:lnTo>
                <a:lnTo>
                  <a:pt x="475865" y="108862"/>
                </a:lnTo>
                <a:lnTo>
                  <a:pt x="442903" y="134044"/>
                </a:lnTo>
                <a:lnTo>
                  <a:pt x="431978" y="137882"/>
                </a:lnTo>
                <a:lnTo>
                  <a:pt x="421349" y="142167"/>
                </a:lnTo>
                <a:lnTo>
                  <a:pt x="409287" y="147858"/>
                </a:lnTo>
                <a:lnTo>
                  <a:pt x="397296" y="153698"/>
                </a:lnTo>
                <a:lnTo>
                  <a:pt x="385405" y="159739"/>
                </a:lnTo>
                <a:lnTo>
                  <a:pt x="351302" y="177987"/>
                </a:lnTo>
                <a:lnTo>
                  <a:pt x="326096" y="191246"/>
                </a:lnTo>
                <a:lnTo>
                  <a:pt x="301061" y="204799"/>
                </a:lnTo>
                <a:lnTo>
                  <a:pt x="279229" y="217638"/>
                </a:lnTo>
                <a:lnTo>
                  <a:pt x="267207" y="21964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53660" y="5976055"/>
            <a:ext cx="478155" cy="219710"/>
          </a:xfrm>
          <a:custGeom>
            <a:avLst/>
            <a:gdLst/>
            <a:ahLst/>
            <a:cxnLst/>
            <a:rect l="l" t="t" r="r" b="b"/>
            <a:pathLst>
              <a:path w="478155" h="219710">
                <a:moveTo>
                  <a:pt x="267207" y="219643"/>
                </a:moveTo>
                <a:lnTo>
                  <a:pt x="258656" y="212392"/>
                </a:lnTo>
                <a:lnTo>
                  <a:pt x="255742" y="200701"/>
                </a:lnTo>
                <a:lnTo>
                  <a:pt x="260635" y="189390"/>
                </a:lnTo>
                <a:lnTo>
                  <a:pt x="279445" y="172550"/>
                </a:lnTo>
                <a:lnTo>
                  <a:pt x="301185" y="155824"/>
                </a:lnTo>
                <a:lnTo>
                  <a:pt x="323679" y="140060"/>
                </a:lnTo>
                <a:lnTo>
                  <a:pt x="344754" y="126108"/>
                </a:lnTo>
                <a:lnTo>
                  <a:pt x="304142" y="126255"/>
                </a:lnTo>
                <a:lnTo>
                  <a:pt x="268835" y="126229"/>
                </a:lnTo>
                <a:lnTo>
                  <a:pt x="236406" y="125943"/>
                </a:lnTo>
                <a:lnTo>
                  <a:pt x="181008" y="126062"/>
                </a:lnTo>
                <a:lnTo>
                  <a:pt x="125672" y="127866"/>
                </a:lnTo>
                <a:lnTo>
                  <a:pt x="70370" y="130754"/>
                </a:lnTo>
                <a:lnTo>
                  <a:pt x="15074" y="134127"/>
                </a:lnTo>
                <a:lnTo>
                  <a:pt x="4142" y="129885"/>
                </a:lnTo>
                <a:lnTo>
                  <a:pt x="0" y="119201"/>
                </a:lnTo>
                <a:lnTo>
                  <a:pt x="2840" y="107775"/>
                </a:lnTo>
                <a:lnTo>
                  <a:pt x="12857" y="101305"/>
                </a:lnTo>
                <a:lnTo>
                  <a:pt x="68977" y="93602"/>
                </a:lnTo>
                <a:lnTo>
                  <a:pt x="125284" y="87316"/>
                </a:lnTo>
                <a:lnTo>
                  <a:pt x="181692" y="81907"/>
                </a:lnTo>
                <a:lnTo>
                  <a:pt x="238115" y="76832"/>
                </a:lnTo>
                <a:lnTo>
                  <a:pt x="292791" y="73959"/>
                </a:lnTo>
                <a:lnTo>
                  <a:pt x="347544" y="72879"/>
                </a:lnTo>
                <a:lnTo>
                  <a:pt x="324902" y="62486"/>
                </a:lnTo>
                <a:lnTo>
                  <a:pt x="304053" y="53878"/>
                </a:lnTo>
                <a:lnTo>
                  <a:pt x="283534" y="44426"/>
                </a:lnTo>
                <a:lnTo>
                  <a:pt x="261881" y="31501"/>
                </a:lnTo>
                <a:lnTo>
                  <a:pt x="255160" y="21017"/>
                </a:lnTo>
                <a:lnTo>
                  <a:pt x="256642" y="8718"/>
                </a:lnTo>
                <a:lnTo>
                  <a:pt x="264567" y="0"/>
                </a:lnTo>
                <a:lnTo>
                  <a:pt x="277180" y="259"/>
                </a:lnTo>
                <a:lnTo>
                  <a:pt x="298313" y="9543"/>
                </a:lnTo>
                <a:lnTo>
                  <a:pt x="314999" y="16341"/>
                </a:lnTo>
                <a:lnTo>
                  <a:pt x="331721" y="23060"/>
                </a:lnTo>
                <a:lnTo>
                  <a:pt x="352964" y="32104"/>
                </a:lnTo>
                <a:lnTo>
                  <a:pt x="367430" y="38076"/>
                </a:lnTo>
                <a:lnTo>
                  <a:pt x="382094" y="43538"/>
                </a:lnTo>
                <a:lnTo>
                  <a:pt x="411620" y="53926"/>
                </a:lnTo>
                <a:lnTo>
                  <a:pt x="426540" y="58719"/>
                </a:lnTo>
                <a:lnTo>
                  <a:pt x="441847" y="63761"/>
                </a:lnTo>
                <a:lnTo>
                  <a:pt x="474007" y="86682"/>
                </a:lnTo>
                <a:lnTo>
                  <a:pt x="475636" y="90696"/>
                </a:lnTo>
                <a:lnTo>
                  <a:pt x="477149" y="94385"/>
                </a:lnTo>
                <a:lnTo>
                  <a:pt x="477762" y="98218"/>
                </a:lnTo>
                <a:lnTo>
                  <a:pt x="477476" y="102195"/>
                </a:lnTo>
                <a:lnTo>
                  <a:pt x="475865" y="108862"/>
                </a:lnTo>
                <a:lnTo>
                  <a:pt x="442903" y="134044"/>
                </a:lnTo>
                <a:lnTo>
                  <a:pt x="431978" y="137882"/>
                </a:lnTo>
                <a:lnTo>
                  <a:pt x="421349" y="142167"/>
                </a:lnTo>
                <a:lnTo>
                  <a:pt x="409287" y="147858"/>
                </a:lnTo>
                <a:lnTo>
                  <a:pt x="397296" y="153698"/>
                </a:lnTo>
                <a:lnTo>
                  <a:pt x="385405" y="159739"/>
                </a:lnTo>
                <a:lnTo>
                  <a:pt x="351302" y="177987"/>
                </a:lnTo>
                <a:lnTo>
                  <a:pt x="326096" y="191246"/>
                </a:lnTo>
                <a:lnTo>
                  <a:pt x="301061" y="204799"/>
                </a:lnTo>
                <a:lnTo>
                  <a:pt x="279229" y="217638"/>
                </a:lnTo>
                <a:lnTo>
                  <a:pt x="267207" y="21964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53660" y="6634283"/>
            <a:ext cx="478155" cy="219710"/>
          </a:xfrm>
          <a:custGeom>
            <a:avLst/>
            <a:gdLst/>
            <a:ahLst/>
            <a:cxnLst/>
            <a:rect l="l" t="t" r="r" b="b"/>
            <a:pathLst>
              <a:path w="478155" h="219709">
                <a:moveTo>
                  <a:pt x="267207" y="219643"/>
                </a:moveTo>
                <a:lnTo>
                  <a:pt x="258656" y="212392"/>
                </a:lnTo>
                <a:lnTo>
                  <a:pt x="255742" y="200701"/>
                </a:lnTo>
                <a:lnTo>
                  <a:pt x="260635" y="189390"/>
                </a:lnTo>
                <a:lnTo>
                  <a:pt x="279445" y="172550"/>
                </a:lnTo>
                <a:lnTo>
                  <a:pt x="301185" y="155824"/>
                </a:lnTo>
                <a:lnTo>
                  <a:pt x="323679" y="140060"/>
                </a:lnTo>
                <a:lnTo>
                  <a:pt x="344754" y="126108"/>
                </a:lnTo>
                <a:lnTo>
                  <a:pt x="304142" y="126255"/>
                </a:lnTo>
                <a:lnTo>
                  <a:pt x="268835" y="126229"/>
                </a:lnTo>
                <a:lnTo>
                  <a:pt x="236406" y="125943"/>
                </a:lnTo>
                <a:lnTo>
                  <a:pt x="181008" y="126062"/>
                </a:lnTo>
                <a:lnTo>
                  <a:pt x="125672" y="127866"/>
                </a:lnTo>
                <a:lnTo>
                  <a:pt x="70370" y="130754"/>
                </a:lnTo>
                <a:lnTo>
                  <a:pt x="15074" y="134127"/>
                </a:lnTo>
                <a:lnTo>
                  <a:pt x="4142" y="129885"/>
                </a:lnTo>
                <a:lnTo>
                  <a:pt x="0" y="119201"/>
                </a:lnTo>
                <a:lnTo>
                  <a:pt x="2840" y="107775"/>
                </a:lnTo>
                <a:lnTo>
                  <a:pt x="12857" y="101305"/>
                </a:lnTo>
                <a:lnTo>
                  <a:pt x="68977" y="93602"/>
                </a:lnTo>
                <a:lnTo>
                  <a:pt x="125284" y="87316"/>
                </a:lnTo>
                <a:lnTo>
                  <a:pt x="181692" y="81907"/>
                </a:lnTo>
                <a:lnTo>
                  <a:pt x="238115" y="76832"/>
                </a:lnTo>
                <a:lnTo>
                  <a:pt x="292791" y="73959"/>
                </a:lnTo>
                <a:lnTo>
                  <a:pt x="347544" y="72879"/>
                </a:lnTo>
                <a:lnTo>
                  <a:pt x="324902" y="62486"/>
                </a:lnTo>
                <a:lnTo>
                  <a:pt x="304053" y="53878"/>
                </a:lnTo>
                <a:lnTo>
                  <a:pt x="283534" y="44426"/>
                </a:lnTo>
                <a:lnTo>
                  <a:pt x="261881" y="31501"/>
                </a:lnTo>
                <a:lnTo>
                  <a:pt x="255160" y="21017"/>
                </a:lnTo>
                <a:lnTo>
                  <a:pt x="256642" y="8718"/>
                </a:lnTo>
                <a:lnTo>
                  <a:pt x="264567" y="0"/>
                </a:lnTo>
                <a:lnTo>
                  <a:pt x="277180" y="259"/>
                </a:lnTo>
                <a:lnTo>
                  <a:pt x="298313" y="9543"/>
                </a:lnTo>
                <a:lnTo>
                  <a:pt x="314999" y="16341"/>
                </a:lnTo>
                <a:lnTo>
                  <a:pt x="331721" y="23060"/>
                </a:lnTo>
                <a:lnTo>
                  <a:pt x="352964" y="32104"/>
                </a:lnTo>
                <a:lnTo>
                  <a:pt x="367430" y="38076"/>
                </a:lnTo>
                <a:lnTo>
                  <a:pt x="382094" y="43538"/>
                </a:lnTo>
                <a:lnTo>
                  <a:pt x="411620" y="53926"/>
                </a:lnTo>
                <a:lnTo>
                  <a:pt x="426540" y="58719"/>
                </a:lnTo>
                <a:lnTo>
                  <a:pt x="441847" y="63761"/>
                </a:lnTo>
                <a:lnTo>
                  <a:pt x="474007" y="86682"/>
                </a:lnTo>
                <a:lnTo>
                  <a:pt x="475636" y="90696"/>
                </a:lnTo>
                <a:lnTo>
                  <a:pt x="477149" y="94385"/>
                </a:lnTo>
                <a:lnTo>
                  <a:pt x="477762" y="98218"/>
                </a:lnTo>
                <a:lnTo>
                  <a:pt x="477476" y="102195"/>
                </a:lnTo>
                <a:lnTo>
                  <a:pt x="475865" y="108862"/>
                </a:lnTo>
                <a:lnTo>
                  <a:pt x="442903" y="134044"/>
                </a:lnTo>
                <a:lnTo>
                  <a:pt x="431978" y="137882"/>
                </a:lnTo>
                <a:lnTo>
                  <a:pt x="421349" y="142167"/>
                </a:lnTo>
                <a:lnTo>
                  <a:pt x="409287" y="147858"/>
                </a:lnTo>
                <a:lnTo>
                  <a:pt x="397296" y="153698"/>
                </a:lnTo>
                <a:lnTo>
                  <a:pt x="385405" y="159739"/>
                </a:lnTo>
                <a:lnTo>
                  <a:pt x="351302" y="177987"/>
                </a:lnTo>
                <a:lnTo>
                  <a:pt x="326096" y="191246"/>
                </a:lnTo>
                <a:lnTo>
                  <a:pt x="301061" y="204799"/>
                </a:lnTo>
                <a:lnTo>
                  <a:pt x="279229" y="217638"/>
                </a:lnTo>
                <a:lnTo>
                  <a:pt x="267207" y="21964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6EDB22FF-9A31-CFC4-62CE-65E042C2E4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8200" y="167565"/>
            <a:ext cx="952500" cy="9525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11402173-FFE7-982D-1451-73D58826A4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>
            <a:extLst>
              <a:ext uri="{FF2B5EF4-FFF2-40B4-BE49-F238E27FC236}">
                <a16:creationId xmlns:a16="http://schemas.microsoft.com/office/drawing/2014/main" id="{BD2BB2FB-7EFD-41E6-C57F-A4560BB3568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202932"/>
            <a:ext cx="7924800" cy="1059264"/>
          </a:xfrm>
          <a:prstGeom prst="rect">
            <a:avLst/>
          </a:prstGeom>
          <a:solidFill>
            <a:srgbClr val="FF904D"/>
          </a:solidFill>
        </p:spPr>
        <p:txBody>
          <a:bodyPr vert="horz" wrap="square" lIns="0" tIns="157480" rIns="0" bIns="0" rtlCol="0">
            <a:spAutoFit/>
          </a:bodyPr>
          <a:lstStyle/>
          <a:p>
            <a:pPr marL="1020444" algn="l">
              <a:lnSpc>
                <a:spcPct val="100000"/>
              </a:lnSpc>
              <a:spcBef>
                <a:spcPts val="1240"/>
              </a:spcBef>
            </a:pPr>
            <a:r>
              <a:rPr lang="uk-UA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Разом формуємо прозору та ефективну </a:t>
            </a:r>
            <a:r>
              <a:rPr lang="uk-UA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Держпродспоживслужбу</a:t>
            </a:r>
            <a:r>
              <a:rPr lang="uk-UA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br>
              <a:rPr lang="uk-UA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sz="1100" spc="4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0E910C38-27E9-F62B-9C56-31263768E3EA}"/>
              </a:ext>
            </a:extLst>
          </p:cNvPr>
          <p:cNvSpPr txBox="1"/>
          <p:nvPr/>
        </p:nvSpPr>
        <p:spPr>
          <a:xfrm>
            <a:off x="685800" y="1296697"/>
            <a:ext cx="8569325" cy="499880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r>
              <a:rPr lang="uk-UA" dirty="0"/>
              <a:t>🔹 </a:t>
            </a:r>
            <a:r>
              <a:rPr lang="uk-UA" b="1" dirty="0"/>
              <a:t>Ваша дія – наш спільний захист</a:t>
            </a:r>
            <a:r>
              <a:rPr lang="uk-UA" dirty="0"/>
              <a:t/>
            </a:r>
            <a:br>
              <a:rPr lang="uk-UA" dirty="0"/>
            </a:br>
            <a:r>
              <a:rPr lang="uk-UA" dirty="0"/>
              <a:t>Кожне повідомлення допомагає виявити та усунути ризики корупції, що загрожують діяльності служби, репутації, працівникам та громадянам.</a:t>
            </a:r>
            <a:endParaRPr lang="en-US" dirty="0"/>
          </a:p>
          <a:p>
            <a:endParaRPr lang="uk-UA" dirty="0"/>
          </a:p>
          <a:p>
            <a:r>
              <a:rPr lang="uk-UA" dirty="0"/>
              <a:t>🔹 </a:t>
            </a:r>
            <a:r>
              <a:rPr lang="uk-UA" b="1" dirty="0"/>
              <a:t>Чесність понад усе</a:t>
            </a:r>
            <a:r>
              <a:rPr lang="uk-UA" dirty="0"/>
              <a:t/>
            </a:r>
            <a:br>
              <a:rPr lang="uk-UA" dirty="0"/>
            </a:br>
            <a:r>
              <a:rPr lang="uk-UA" dirty="0"/>
              <a:t>Корупція – це не просто порушення закону, а загроза стабільності, довіри громадян і справедливому використанню державних ресурсів.</a:t>
            </a:r>
            <a:endParaRPr lang="en-US" dirty="0"/>
          </a:p>
          <a:p>
            <a:endParaRPr lang="uk-UA" dirty="0"/>
          </a:p>
          <a:p>
            <a:r>
              <a:rPr lang="uk-UA" dirty="0"/>
              <a:t>🔹 </a:t>
            </a:r>
            <a:r>
              <a:rPr lang="uk-UA" b="1" dirty="0"/>
              <a:t>Конфіденційність та захист викривачів</a:t>
            </a:r>
            <a:endParaRPr lang="en-US" b="1" dirty="0"/>
          </a:p>
          <a:p>
            <a:r>
              <a:rPr lang="uk-UA" dirty="0"/>
              <a:t>Головне управління гарантує анонімність і захист кожного, хто повідомляє про можливі порушення.</a:t>
            </a:r>
            <a:endParaRPr lang="en-US"/>
          </a:p>
          <a:p>
            <a:endParaRPr lang="uk-UA" dirty="0"/>
          </a:p>
          <a:p>
            <a:r>
              <a:rPr lang="uk-UA" dirty="0"/>
              <a:t>🔹 </a:t>
            </a:r>
            <a:r>
              <a:rPr lang="uk-UA" b="1" dirty="0"/>
              <a:t>Ваша небайдужість = ефективна </a:t>
            </a:r>
            <a:r>
              <a:rPr lang="uk-UA" b="1" dirty="0" err="1"/>
              <a:t>Держпродспоживслужба</a:t>
            </a:r>
            <a:r>
              <a:rPr lang="uk-UA" dirty="0"/>
              <a:t/>
            </a:r>
            <a:br>
              <a:rPr lang="uk-UA" dirty="0"/>
            </a:br>
            <a:r>
              <a:rPr lang="uk-UA" dirty="0"/>
              <a:t>Прозорість і доброчесність зміцнюють довіру громадян, підвищують якість послуг та створюють гідні умови праці для кожного.</a:t>
            </a:r>
            <a:endParaRPr lang="en-US" dirty="0"/>
          </a:p>
          <a:p>
            <a:endParaRPr lang="uk-UA" dirty="0"/>
          </a:p>
          <a:p>
            <a:r>
              <a:rPr lang="uk-UA" dirty="0"/>
              <a:t>🔹 </a:t>
            </a:r>
            <a:r>
              <a:rPr lang="uk-UA" b="1" dirty="0"/>
              <a:t>Пам’ятайте: корупція не зникне сама по собі!</a:t>
            </a:r>
            <a:r>
              <a:rPr lang="uk-UA" dirty="0"/>
              <a:t/>
            </a:r>
            <a:br>
              <a:rPr lang="uk-UA" dirty="0"/>
            </a:br>
            <a:r>
              <a:rPr lang="uk-UA" dirty="0"/>
              <a:t>Лише активна позиція кожного працівника допоможе змінити систему на краще.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C926DE16-65F3-D0C2-561B-82B048B3EC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8200" y="167565"/>
            <a:ext cx="952500" cy="95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48961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71094" y="1634698"/>
            <a:ext cx="859155" cy="802005"/>
            <a:chOff x="771094" y="1634698"/>
            <a:chExt cx="859155" cy="802005"/>
          </a:xfrm>
        </p:grpSpPr>
        <p:sp>
          <p:nvSpPr>
            <p:cNvPr id="3" name="object 3"/>
            <p:cNvSpPr/>
            <p:nvPr/>
          </p:nvSpPr>
          <p:spPr>
            <a:xfrm>
              <a:off x="771094" y="1634698"/>
              <a:ext cx="859155" cy="802005"/>
            </a:xfrm>
            <a:custGeom>
              <a:avLst/>
              <a:gdLst/>
              <a:ahLst/>
              <a:cxnLst/>
              <a:rect l="l" t="t" r="r" b="b"/>
              <a:pathLst>
                <a:path w="859155" h="802005">
                  <a:moveTo>
                    <a:pt x="300595" y="801588"/>
                  </a:moveTo>
                  <a:lnTo>
                    <a:pt x="71570" y="801588"/>
                  </a:lnTo>
                  <a:lnTo>
                    <a:pt x="43733" y="795956"/>
                  </a:lnTo>
                  <a:lnTo>
                    <a:pt x="20981" y="780606"/>
                  </a:lnTo>
                  <a:lnTo>
                    <a:pt x="5631" y="757854"/>
                  </a:lnTo>
                  <a:lnTo>
                    <a:pt x="0" y="730017"/>
                  </a:lnTo>
                  <a:lnTo>
                    <a:pt x="0" y="386480"/>
                  </a:lnTo>
                  <a:lnTo>
                    <a:pt x="4354" y="361882"/>
                  </a:lnTo>
                  <a:lnTo>
                    <a:pt x="16382" y="340958"/>
                  </a:lnTo>
                  <a:lnTo>
                    <a:pt x="34534" y="325266"/>
                  </a:lnTo>
                  <a:lnTo>
                    <a:pt x="57256" y="316363"/>
                  </a:lnTo>
                  <a:lnTo>
                    <a:pt x="57256" y="71570"/>
                  </a:lnTo>
                  <a:lnTo>
                    <a:pt x="62887" y="43733"/>
                  </a:lnTo>
                  <a:lnTo>
                    <a:pt x="78238" y="20981"/>
                  </a:lnTo>
                  <a:lnTo>
                    <a:pt x="100990" y="5631"/>
                  </a:lnTo>
                  <a:lnTo>
                    <a:pt x="128826" y="0"/>
                  </a:lnTo>
                  <a:lnTo>
                    <a:pt x="730017" y="0"/>
                  </a:lnTo>
                  <a:lnTo>
                    <a:pt x="757854" y="5631"/>
                  </a:lnTo>
                  <a:lnTo>
                    <a:pt x="780606" y="20981"/>
                  </a:lnTo>
                  <a:lnTo>
                    <a:pt x="785765" y="28628"/>
                  </a:lnTo>
                  <a:lnTo>
                    <a:pt x="128826" y="28628"/>
                  </a:lnTo>
                  <a:lnTo>
                    <a:pt x="112115" y="32003"/>
                  </a:lnTo>
                  <a:lnTo>
                    <a:pt x="98465" y="41208"/>
                  </a:lnTo>
                  <a:lnTo>
                    <a:pt x="89260" y="54858"/>
                  </a:lnTo>
                  <a:lnTo>
                    <a:pt x="85884" y="71570"/>
                  </a:lnTo>
                  <a:lnTo>
                    <a:pt x="85884" y="314909"/>
                  </a:lnTo>
                  <a:lnTo>
                    <a:pt x="300595" y="314909"/>
                  </a:lnTo>
                  <a:lnTo>
                    <a:pt x="325193" y="319264"/>
                  </a:lnTo>
                  <a:lnTo>
                    <a:pt x="346116" y="331292"/>
                  </a:lnTo>
                  <a:lnTo>
                    <a:pt x="356702" y="343537"/>
                  </a:lnTo>
                  <a:lnTo>
                    <a:pt x="71570" y="343537"/>
                  </a:lnTo>
                  <a:lnTo>
                    <a:pt x="54858" y="346913"/>
                  </a:lnTo>
                  <a:lnTo>
                    <a:pt x="41208" y="356118"/>
                  </a:lnTo>
                  <a:lnTo>
                    <a:pt x="32003" y="369768"/>
                  </a:lnTo>
                  <a:lnTo>
                    <a:pt x="28628" y="386480"/>
                  </a:lnTo>
                  <a:lnTo>
                    <a:pt x="28628" y="730017"/>
                  </a:lnTo>
                  <a:lnTo>
                    <a:pt x="32003" y="746729"/>
                  </a:lnTo>
                  <a:lnTo>
                    <a:pt x="41208" y="760379"/>
                  </a:lnTo>
                  <a:lnTo>
                    <a:pt x="54858" y="769584"/>
                  </a:lnTo>
                  <a:lnTo>
                    <a:pt x="71570" y="772960"/>
                  </a:lnTo>
                  <a:lnTo>
                    <a:pt x="356342" y="772960"/>
                  </a:lnTo>
                  <a:lnTo>
                    <a:pt x="351184" y="780606"/>
                  </a:lnTo>
                  <a:lnTo>
                    <a:pt x="328432" y="795956"/>
                  </a:lnTo>
                  <a:lnTo>
                    <a:pt x="300595" y="801588"/>
                  </a:lnTo>
                  <a:close/>
                </a:path>
                <a:path w="859155" h="802005">
                  <a:moveTo>
                    <a:pt x="801588" y="372165"/>
                  </a:moveTo>
                  <a:lnTo>
                    <a:pt x="772960" y="372165"/>
                  </a:lnTo>
                  <a:lnTo>
                    <a:pt x="772960" y="71570"/>
                  </a:lnTo>
                  <a:lnTo>
                    <a:pt x="769584" y="54858"/>
                  </a:lnTo>
                  <a:lnTo>
                    <a:pt x="760379" y="41208"/>
                  </a:lnTo>
                  <a:lnTo>
                    <a:pt x="746729" y="32003"/>
                  </a:lnTo>
                  <a:lnTo>
                    <a:pt x="730017" y="28628"/>
                  </a:lnTo>
                  <a:lnTo>
                    <a:pt x="785765" y="28628"/>
                  </a:lnTo>
                  <a:lnTo>
                    <a:pt x="795956" y="43733"/>
                  </a:lnTo>
                  <a:lnTo>
                    <a:pt x="801588" y="71570"/>
                  </a:lnTo>
                  <a:lnTo>
                    <a:pt x="801588" y="372165"/>
                  </a:lnTo>
                  <a:close/>
                </a:path>
                <a:path w="859155" h="802005">
                  <a:moveTo>
                    <a:pt x="356342" y="772960"/>
                  </a:moveTo>
                  <a:lnTo>
                    <a:pt x="300595" y="772960"/>
                  </a:lnTo>
                  <a:lnTo>
                    <a:pt x="317307" y="769584"/>
                  </a:lnTo>
                  <a:lnTo>
                    <a:pt x="330957" y="760379"/>
                  </a:lnTo>
                  <a:lnTo>
                    <a:pt x="340162" y="746729"/>
                  </a:lnTo>
                  <a:lnTo>
                    <a:pt x="343537" y="730017"/>
                  </a:lnTo>
                  <a:lnTo>
                    <a:pt x="343537" y="386480"/>
                  </a:lnTo>
                  <a:lnTo>
                    <a:pt x="340162" y="369768"/>
                  </a:lnTo>
                  <a:lnTo>
                    <a:pt x="330957" y="356118"/>
                  </a:lnTo>
                  <a:lnTo>
                    <a:pt x="317307" y="346913"/>
                  </a:lnTo>
                  <a:lnTo>
                    <a:pt x="300595" y="343537"/>
                  </a:lnTo>
                  <a:lnTo>
                    <a:pt x="356702" y="343537"/>
                  </a:lnTo>
                  <a:lnTo>
                    <a:pt x="361808" y="349443"/>
                  </a:lnTo>
                  <a:lnTo>
                    <a:pt x="370712" y="372165"/>
                  </a:lnTo>
                  <a:lnTo>
                    <a:pt x="801588" y="372165"/>
                  </a:lnTo>
                  <a:lnTo>
                    <a:pt x="801588" y="400794"/>
                  </a:lnTo>
                  <a:lnTo>
                    <a:pt x="372165" y="400794"/>
                  </a:lnTo>
                  <a:lnTo>
                    <a:pt x="372165" y="486678"/>
                  </a:lnTo>
                  <a:lnTo>
                    <a:pt x="661339" y="486678"/>
                  </a:lnTo>
                  <a:lnTo>
                    <a:pt x="658447" y="500992"/>
                  </a:lnTo>
                  <a:lnTo>
                    <a:pt x="658447" y="515306"/>
                  </a:lnTo>
                  <a:lnTo>
                    <a:pt x="372165" y="515306"/>
                  </a:lnTo>
                  <a:lnTo>
                    <a:pt x="372165" y="629819"/>
                  </a:lnTo>
                  <a:lnTo>
                    <a:pt x="567954" y="629819"/>
                  </a:lnTo>
                  <a:lnTo>
                    <a:pt x="571556" y="638821"/>
                  </a:lnTo>
                  <a:lnTo>
                    <a:pt x="573289" y="643238"/>
                  </a:lnTo>
                  <a:lnTo>
                    <a:pt x="572786" y="648215"/>
                  </a:lnTo>
                  <a:lnTo>
                    <a:pt x="570102" y="652129"/>
                  </a:lnTo>
                  <a:lnTo>
                    <a:pt x="567418" y="656099"/>
                  </a:lnTo>
                  <a:lnTo>
                    <a:pt x="563001" y="658447"/>
                  </a:lnTo>
                  <a:lnTo>
                    <a:pt x="372165" y="658447"/>
                  </a:lnTo>
                  <a:lnTo>
                    <a:pt x="372165" y="730017"/>
                  </a:lnTo>
                  <a:lnTo>
                    <a:pt x="366534" y="757854"/>
                  </a:lnTo>
                  <a:lnTo>
                    <a:pt x="356342" y="772960"/>
                  </a:lnTo>
                  <a:close/>
                </a:path>
                <a:path w="859155" h="802005">
                  <a:moveTo>
                    <a:pt x="661339" y="486678"/>
                  </a:moveTo>
                  <a:lnTo>
                    <a:pt x="631273" y="486678"/>
                  </a:lnTo>
                  <a:lnTo>
                    <a:pt x="640176" y="463956"/>
                  </a:lnTo>
                  <a:lnTo>
                    <a:pt x="655868" y="445805"/>
                  </a:lnTo>
                  <a:lnTo>
                    <a:pt x="676791" y="433776"/>
                  </a:lnTo>
                  <a:lnTo>
                    <a:pt x="701389" y="429422"/>
                  </a:lnTo>
                  <a:lnTo>
                    <a:pt x="772960" y="429422"/>
                  </a:lnTo>
                  <a:lnTo>
                    <a:pt x="772960" y="400794"/>
                  </a:lnTo>
                  <a:lnTo>
                    <a:pt x="801588" y="400794"/>
                  </a:lnTo>
                  <a:lnTo>
                    <a:pt x="801588" y="430876"/>
                  </a:lnTo>
                  <a:lnTo>
                    <a:pt x="824310" y="439779"/>
                  </a:lnTo>
                  <a:lnTo>
                    <a:pt x="842461" y="455471"/>
                  </a:lnTo>
                  <a:lnTo>
                    <a:pt x="843944" y="458050"/>
                  </a:lnTo>
                  <a:lnTo>
                    <a:pt x="701389" y="458050"/>
                  </a:lnTo>
                  <a:lnTo>
                    <a:pt x="684678" y="461426"/>
                  </a:lnTo>
                  <a:lnTo>
                    <a:pt x="671028" y="470631"/>
                  </a:lnTo>
                  <a:lnTo>
                    <a:pt x="661823" y="484281"/>
                  </a:lnTo>
                  <a:lnTo>
                    <a:pt x="661339" y="486678"/>
                  </a:lnTo>
                  <a:close/>
                </a:path>
                <a:path w="859155" h="802005">
                  <a:moveTo>
                    <a:pt x="858844" y="687075"/>
                  </a:moveTo>
                  <a:lnTo>
                    <a:pt x="830216" y="687075"/>
                  </a:lnTo>
                  <a:lnTo>
                    <a:pt x="830216" y="500992"/>
                  </a:lnTo>
                  <a:lnTo>
                    <a:pt x="826840" y="484281"/>
                  </a:lnTo>
                  <a:lnTo>
                    <a:pt x="817635" y="470631"/>
                  </a:lnTo>
                  <a:lnTo>
                    <a:pt x="803985" y="461426"/>
                  </a:lnTo>
                  <a:lnTo>
                    <a:pt x="787274" y="458050"/>
                  </a:lnTo>
                  <a:lnTo>
                    <a:pt x="843944" y="458050"/>
                  </a:lnTo>
                  <a:lnTo>
                    <a:pt x="854490" y="476394"/>
                  </a:lnTo>
                  <a:lnTo>
                    <a:pt x="858844" y="500992"/>
                  </a:lnTo>
                  <a:lnTo>
                    <a:pt x="858844" y="687075"/>
                  </a:lnTo>
                  <a:close/>
                </a:path>
                <a:path w="859155" h="802005">
                  <a:moveTo>
                    <a:pt x="567954" y="629819"/>
                  </a:moveTo>
                  <a:lnTo>
                    <a:pt x="537113" y="629819"/>
                  </a:lnTo>
                  <a:lnTo>
                    <a:pt x="491319" y="515306"/>
                  </a:lnTo>
                  <a:lnTo>
                    <a:pt x="522128" y="515306"/>
                  </a:lnTo>
                  <a:lnTo>
                    <a:pt x="567954" y="629819"/>
                  </a:lnTo>
                  <a:close/>
                </a:path>
                <a:path w="859155" h="802005">
                  <a:moveTo>
                    <a:pt x="787274" y="801588"/>
                  </a:moveTo>
                  <a:lnTo>
                    <a:pt x="701389" y="801588"/>
                  </a:lnTo>
                  <a:lnTo>
                    <a:pt x="673553" y="795956"/>
                  </a:lnTo>
                  <a:lnTo>
                    <a:pt x="650801" y="780606"/>
                  </a:lnTo>
                  <a:lnTo>
                    <a:pt x="635450" y="757854"/>
                  </a:lnTo>
                  <a:lnTo>
                    <a:pt x="629819" y="730017"/>
                  </a:lnTo>
                  <a:lnTo>
                    <a:pt x="629819" y="515306"/>
                  </a:lnTo>
                  <a:lnTo>
                    <a:pt x="658447" y="515306"/>
                  </a:lnTo>
                  <a:lnTo>
                    <a:pt x="658447" y="687075"/>
                  </a:lnTo>
                  <a:lnTo>
                    <a:pt x="858844" y="687075"/>
                  </a:lnTo>
                  <a:lnTo>
                    <a:pt x="858844" y="715703"/>
                  </a:lnTo>
                  <a:lnTo>
                    <a:pt x="658447" y="715703"/>
                  </a:lnTo>
                  <a:lnTo>
                    <a:pt x="658447" y="730017"/>
                  </a:lnTo>
                  <a:lnTo>
                    <a:pt x="661823" y="746729"/>
                  </a:lnTo>
                  <a:lnTo>
                    <a:pt x="671028" y="760379"/>
                  </a:lnTo>
                  <a:lnTo>
                    <a:pt x="684678" y="769584"/>
                  </a:lnTo>
                  <a:lnTo>
                    <a:pt x="701389" y="772960"/>
                  </a:lnTo>
                  <a:lnTo>
                    <a:pt x="843021" y="772960"/>
                  </a:lnTo>
                  <a:lnTo>
                    <a:pt x="837862" y="780606"/>
                  </a:lnTo>
                  <a:lnTo>
                    <a:pt x="815110" y="795956"/>
                  </a:lnTo>
                  <a:lnTo>
                    <a:pt x="787274" y="801588"/>
                  </a:lnTo>
                  <a:close/>
                </a:path>
                <a:path w="859155" h="802005">
                  <a:moveTo>
                    <a:pt x="843021" y="772960"/>
                  </a:moveTo>
                  <a:lnTo>
                    <a:pt x="787274" y="772960"/>
                  </a:lnTo>
                  <a:lnTo>
                    <a:pt x="803985" y="769584"/>
                  </a:lnTo>
                  <a:lnTo>
                    <a:pt x="817635" y="760379"/>
                  </a:lnTo>
                  <a:lnTo>
                    <a:pt x="826840" y="746729"/>
                  </a:lnTo>
                  <a:lnTo>
                    <a:pt x="830216" y="730017"/>
                  </a:lnTo>
                  <a:lnTo>
                    <a:pt x="830216" y="715703"/>
                  </a:lnTo>
                  <a:lnTo>
                    <a:pt x="858844" y="715703"/>
                  </a:lnTo>
                  <a:lnTo>
                    <a:pt x="858844" y="730017"/>
                  </a:lnTo>
                  <a:lnTo>
                    <a:pt x="853212" y="757854"/>
                  </a:lnTo>
                  <a:lnTo>
                    <a:pt x="843021" y="77296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57575" y="2035492"/>
              <a:ext cx="85884" cy="8588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29542" y="1691954"/>
              <a:ext cx="85884" cy="85884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486789" y="2107069"/>
              <a:ext cx="57785" cy="286385"/>
            </a:xfrm>
            <a:custGeom>
              <a:avLst/>
              <a:gdLst/>
              <a:ahLst/>
              <a:cxnLst/>
              <a:rect l="l" t="t" r="r" b="b"/>
              <a:pathLst>
                <a:path w="57784" h="286385">
                  <a:moveTo>
                    <a:pt x="57264" y="264083"/>
                  </a:moveTo>
                  <a:lnTo>
                    <a:pt x="50825" y="257657"/>
                  </a:lnTo>
                  <a:lnTo>
                    <a:pt x="42951" y="257657"/>
                  </a:lnTo>
                  <a:lnTo>
                    <a:pt x="6438" y="257657"/>
                  </a:lnTo>
                  <a:lnTo>
                    <a:pt x="0" y="264083"/>
                  </a:lnTo>
                  <a:lnTo>
                    <a:pt x="0" y="279857"/>
                  </a:lnTo>
                  <a:lnTo>
                    <a:pt x="6438" y="286283"/>
                  </a:lnTo>
                  <a:lnTo>
                    <a:pt x="50825" y="286283"/>
                  </a:lnTo>
                  <a:lnTo>
                    <a:pt x="57264" y="279857"/>
                  </a:lnTo>
                  <a:lnTo>
                    <a:pt x="57264" y="264083"/>
                  </a:lnTo>
                  <a:close/>
                </a:path>
                <a:path w="57784" h="286385">
                  <a:moveTo>
                    <a:pt x="57264" y="6426"/>
                  </a:moveTo>
                  <a:lnTo>
                    <a:pt x="50825" y="0"/>
                  </a:lnTo>
                  <a:lnTo>
                    <a:pt x="42951" y="0"/>
                  </a:lnTo>
                  <a:lnTo>
                    <a:pt x="6438" y="0"/>
                  </a:lnTo>
                  <a:lnTo>
                    <a:pt x="0" y="6426"/>
                  </a:lnTo>
                  <a:lnTo>
                    <a:pt x="0" y="22199"/>
                  </a:lnTo>
                  <a:lnTo>
                    <a:pt x="6438" y="28625"/>
                  </a:lnTo>
                  <a:lnTo>
                    <a:pt x="50825" y="28625"/>
                  </a:lnTo>
                  <a:lnTo>
                    <a:pt x="57264" y="22199"/>
                  </a:lnTo>
                  <a:lnTo>
                    <a:pt x="57264" y="642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14235" y="2307460"/>
              <a:ext cx="85884" cy="85884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928547" y="1746770"/>
              <a:ext cx="414655" cy="274955"/>
            </a:xfrm>
            <a:custGeom>
              <a:avLst/>
              <a:gdLst/>
              <a:ahLst/>
              <a:cxnLst/>
              <a:rect l="l" t="t" r="r" b="b"/>
              <a:pathLst>
                <a:path w="414655" h="274955">
                  <a:moveTo>
                    <a:pt x="57251" y="252222"/>
                  </a:moveTo>
                  <a:lnTo>
                    <a:pt x="50825" y="245783"/>
                  </a:lnTo>
                  <a:lnTo>
                    <a:pt x="6426" y="245783"/>
                  </a:lnTo>
                  <a:lnTo>
                    <a:pt x="0" y="252222"/>
                  </a:lnTo>
                  <a:lnTo>
                    <a:pt x="0" y="267982"/>
                  </a:lnTo>
                  <a:lnTo>
                    <a:pt x="6426" y="274408"/>
                  </a:lnTo>
                  <a:lnTo>
                    <a:pt x="14312" y="274408"/>
                  </a:lnTo>
                  <a:lnTo>
                    <a:pt x="50825" y="274408"/>
                  </a:lnTo>
                  <a:lnTo>
                    <a:pt x="57251" y="267982"/>
                  </a:lnTo>
                  <a:lnTo>
                    <a:pt x="57251" y="252222"/>
                  </a:lnTo>
                  <a:close/>
                </a:path>
                <a:path w="414655" h="274955">
                  <a:moveTo>
                    <a:pt x="414210" y="65913"/>
                  </a:moveTo>
                  <a:lnTo>
                    <a:pt x="362927" y="21132"/>
                  </a:lnTo>
                  <a:lnTo>
                    <a:pt x="318389" y="5257"/>
                  </a:lnTo>
                  <a:lnTo>
                    <a:pt x="271907" y="0"/>
                  </a:lnTo>
                  <a:lnTo>
                    <a:pt x="225386" y="5372"/>
                  </a:lnTo>
                  <a:lnTo>
                    <a:pt x="180733" y="21399"/>
                  </a:lnTo>
                  <a:lnTo>
                    <a:pt x="139839" y="48069"/>
                  </a:lnTo>
                  <a:lnTo>
                    <a:pt x="130111" y="56908"/>
                  </a:lnTo>
                  <a:lnTo>
                    <a:pt x="129667" y="65963"/>
                  </a:lnTo>
                  <a:lnTo>
                    <a:pt x="137820" y="74917"/>
                  </a:lnTo>
                  <a:lnTo>
                    <a:pt x="141744" y="76479"/>
                  </a:lnTo>
                  <a:lnTo>
                    <a:pt x="145592" y="76479"/>
                  </a:lnTo>
                  <a:lnTo>
                    <a:pt x="149009" y="76479"/>
                  </a:lnTo>
                  <a:lnTo>
                    <a:pt x="152476" y="75247"/>
                  </a:lnTo>
                  <a:lnTo>
                    <a:pt x="158623" y="69659"/>
                  </a:lnTo>
                  <a:lnTo>
                    <a:pt x="201104" y="43383"/>
                  </a:lnTo>
                  <a:lnTo>
                    <a:pt x="247840" y="30213"/>
                  </a:lnTo>
                  <a:lnTo>
                    <a:pt x="295960" y="30149"/>
                  </a:lnTo>
                  <a:lnTo>
                    <a:pt x="342595" y="43154"/>
                  </a:lnTo>
                  <a:lnTo>
                    <a:pt x="384848" y="69215"/>
                  </a:lnTo>
                  <a:lnTo>
                    <a:pt x="394525" y="78041"/>
                  </a:lnTo>
                  <a:lnTo>
                    <a:pt x="403580" y="77647"/>
                  </a:lnTo>
                  <a:lnTo>
                    <a:pt x="414210" y="6591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98920" y="1804063"/>
              <a:ext cx="203192" cy="105398"/>
            </a:xfrm>
            <a:prstGeom prst="rect">
              <a:avLst/>
            </a:prstGeom>
          </p:spPr>
        </p:pic>
      </p:grpSp>
      <p:sp>
        <p:nvSpPr>
          <p:cNvPr id="10" name="object 10"/>
          <p:cNvSpPr/>
          <p:nvPr/>
        </p:nvSpPr>
        <p:spPr>
          <a:xfrm>
            <a:off x="3279764" y="6132576"/>
            <a:ext cx="400685" cy="41275"/>
          </a:xfrm>
          <a:custGeom>
            <a:avLst/>
            <a:gdLst/>
            <a:ahLst/>
            <a:cxnLst/>
            <a:rect l="l" t="t" r="r" b="b"/>
            <a:pathLst>
              <a:path w="400685" h="41275">
                <a:moveTo>
                  <a:pt x="382513" y="40882"/>
                </a:moveTo>
                <a:lnTo>
                  <a:pt x="20441" y="40882"/>
                </a:lnTo>
                <a:lnTo>
                  <a:pt x="17730" y="40882"/>
                </a:lnTo>
                <a:lnTo>
                  <a:pt x="15123" y="40364"/>
                </a:lnTo>
                <a:lnTo>
                  <a:pt x="0" y="23152"/>
                </a:lnTo>
                <a:lnTo>
                  <a:pt x="0" y="17730"/>
                </a:lnTo>
                <a:lnTo>
                  <a:pt x="382513" y="0"/>
                </a:lnTo>
                <a:lnTo>
                  <a:pt x="385121" y="518"/>
                </a:lnTo>
                <a:lnTo>
                  <a:pt x="400244" y="17730"/>
                </a:lnTo>
                <a:lnTo>
                  <a:pt x="400244" y="23152"/>
                </a:lnTo>
                <a:lnTo>
                  <a:pt x="382513" y="4088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284306" y="6233352"/>
            <a:ext cx="391160" cy="40005"/>
          </a:xfrm>
          <a:custGeom>
            <a:avLst/>
            <a:gdLst/>
            <a:ahLst/>
            <a:cxnLst/>
            <a:rect l="l" t="t" r="r" b="b"/>
            <a:pathLst>
              <a:path w="391160" h="40004">
                <a:moveTo>
                  <a:pt x="375260" y="39860"/>
                </a:moveTo>
                <a:lnTo>
                  <a:pt x="15899" y="39860"/>
                </a:lnTo>
                <a:lnTo>
                  <a:pt x="11248" y="38801"/>
                </a:lnTo>
                <a:lnTo>
                  <a:pt x="7436" y="36406"/>
                </a:lnTo>
                <a:lnTo>
                  <a:pt x="1487" y="28949"/>
                </a:lnTo>
                <a:lnTo>
                  <a:pt x="0" y="24700"/>
                </a:lnTo>
                <a:lnTo>
                  <a:pt x="0" y="15160"/>
                </a:lnTo>
                <a:lnTo>
                  <a:pt x="1487" y="10911"/>
                </a:lnTo>
                <a:lnTo>
                  <a:pt x="7436" y="3454"/>
                </a:lnTo>
                <a:lnTo>
                  <a:pt x="11248" y="1059"/>
                </a:lnTo>
                <a:lnTo>
                  <a:pt x="15899" y="0"/>
                </a:lnTo>
                <a:lnTo>
                  <a:pt x="375260" y="0"/>
                </a:lnTo>
                <a:lnTo>
                  <a:pt x="379911" y="1059"/>
                </a:lnTo>
                <a:lnTo>
                  <a:pt x="383723" y="3454"/>
                </a:lnTo>
                <a:lnTo>
                  <a:pt x="389672" y="10911"/>
                </a:lnTo>
                <a:lnTo>
                  <a:pt x="391160" y="15160"/>
                </a:lnTo>
                <a:lnTo>
                  <a:pt x="391160" y="24700"/>
                </a:lnTo>
                <a:lnTo>
                  <a:pt x="389672" y="28949"/>
                </a:lnTo>
                <a:lnTo>
                  <a:pt x="383723" y="36406"/>
                </a:lnTo>
                <a:lnTo>
                  <a:pt x="379911" y="38801"/>
                </a:lnTo>
                <a:lnTo>
                  <a:pt x="375260" y="3986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022193" y="5874016"/>
            <a:ext cx="913765" cy="913765"/>
          </a:xfrm>
          <a:custGeom>
            <a:avLst/>
            <a:gdLst/>
            <a:ahLst/>
            <a:cxnLst/>
            <a:rect l="l" t="t" r="r" b="b"/>
            <a:pathLst>
              <a:path w="913764" h="913765">
                <a:moveTo>
                  <a:pt x="296405" y="710882"/>
                </a:moveTo>
                <a:lnTo>
                  <a:pt x="278676" y="693153"/>
                </a:lnTo>
                <a:lnTo>
                  <a:pt x="275958" y="693153"/>
                </a:lnTo>
                <a:lnTo>
                  <a:pt x="275958" y="694169"/>
                </a:lnTo>
                <a:lnTo>
                  <a:pt x="107365" y="694232"/>
                </a:lnTo>
                <a:lnTo>
                  <a:pt x="102933" y="695934"/>
                </a:lnTo>
                <a:lnTo>
                  <a:pt x="94716" y="703275"/>
                </a:lnTo>
                <a:lnTo>
                  <a:pt x="92468" y="708253"/>
                </a:lnTo>
                <a:lnTo>
                  <a:pt x="92532" y="720077"/>
                </a:lnTo>
                <a:lnTo>
                  <a:pt x="94780" y="724992"/>
                </a:lnTo>
                <a:lnTo>
                  <a:pt x="102933" y="732269"/>
                </a:lnTo>
                <a:lnTo>
                  <a:pt x="107365" y="733971"/>
                </a:lnTo>
                <a:lnTo>
                  <a:pt x="278676" y="734034"/>
                </a:lnTo>
                <a:lnTo>
                  <a:pt x="281279" y="733513"/>
                </a:lnTo>
                <a:lnTo>
                  <a:pt x="296405" y="716305"/>
                </a:lnTo>
                <a:lnTo>
                  <a:pt x="296405" y="710882"/>
                </a:lnTo>
                <a:close/>
              </a:path>
              <a:path w="913764" h="913765">
                <a:moveTo>
                  <a:pt x="296811" y="788974"/>
                </a:moveTo>
                <a:lnTo>
                  <a:pt x="279082" y="771232"/>
                </a:lnTo>
                <a:lnTo>
                  <a:pt x="276364" y="771232"/>
                </a:lnTo>
                <a:lnTo>
                  <a:pt x="275958" y="771652"/>
                </a:lnTo>
                <a:lnTo>
                  <a:pt x="107340" y="771766"/>
                </a:lnTo>
                <a:lnTo>
                  <a:pt x="102908" y="773531"/>
                </a:lnTo>
                <a:lnTo>
                  <a:pt x="97104" y="779208"/>
                </a:lnTo>
                <a:lnTo>
                  <a:pt x="93954" y="782777"/>
                </a:lnTo>
                <a:lnTo>
                  <a:pt x="92392" y="786930"/>
                </a:lnTo>
                <a:lnTo>
                  <a:pt x="92392" y="794385"/>
                </a:lnTo>
                <a:lnTo>
                  <a:pt x="110134" y="812126"/>
                </a:lnTo>
                <a:lnTo>
                  <a:pt x="279082" y="812126"/>
                </a:lnTo>
                <a:lnTo>
                  <a:pt x="296811" y="794385"/>
                </a:lnTo>
                <a:lnTo>
                  <a:pt x="296811" y="788974"/>
                </a:lnTo>
                <a:close/>
              </a:path>
              <a:path w="913764" h="913765">
                <a:moveTo>
                  <a:pt x="913180" y="427685"/>
                </a:moveTo>
                <a:lnTo>
                  <a:pt x="912685" y="426935"/>
                </a:lnTo>
                <a:lnTo>
                  <a:pt x="911085" y="425170"/>
                </a:lnTo>
                <a:lnTo>
                  <a:pt x="904951" y="418211"/>
                </a:lnTo>
                <a:lnTo>
                  <a:pt x="894321" y="407581"/>
                </a:lnTo>
                <a:lnTo>
                  <a:pt x="862228" y="375488"/>
                </a:lnTo>
                <a:lnTo>
                  <a:pt x="862228" y="432930"/>
                </a:lnTo>
                <a:lnTo>
                  <a:pt x="836879" y="444373"/>
                </a:lnTo>
                <a:lnTo>
                  <a:pt x="836879" y="407581"/>
                </a:lnTo>
                <a:lnTo>
                  <a:pt x="862228" y="432930"/>
                </a:lnTo>
                <a:lnTo>
                  <a:pt x="862228" y="375488"/>
                </a:lnTo>
                <a:lnTo>
                  <a:pt x="836879" y="350139"/>
                </a:lnTo>
                <a:lnTo>
                  <a:pt x="836790" y="55168"/>
                </a:lnTo>
                <a:lnTo>
                  <a:pt x="836472" y="52057"/>
                </a:lnTo>
                <a:lnTo>
                  <a:pt x="816495" y="14808"/>
                </a:lnTo>
                <a:lnTo>
                  <a:pt x="797420" y="3581"/>
                </a:lnTo>
                <a:lnTo>
                  <a:pt x="797420" y="57772"/>
                </a:lnTo>
                <a:lnTo>
                  <a:pt x="797420" y="462368"/>
                </a:lnTo>
                <a:lnTo>
                  <a:pt x="697052" y="507949"/>
                </a:lnTo>
                <a:lnTo>
                  <a:pt x="449516" y="620585"/>
                </a:lnTo>
                <a:lnTo>
                  <a:pt x="447052" y="622427"/>
                </a:lnTo>
                <a:lnTo>
                  <a:pt x="163741" y="499986"/>
                </a:lnTo>
                <a:lnTo>
                  <a:pt x="140487" y="489559"/>
                </a:lnTo>
                <a:lnTo>
                  <a:pt x="118148" y="479539"/>
                </a:lnTo>
                <a:lnTo>
                  <a:pt x="118364" y="479539"/>
                </a:lnTo>
                <a:lnTo>
                  <a:pt x="118364" y="463181"/>
                </a:lnTo>
                <a:lnTo>
                  <a:pt x="118364" y="416166"/>
                </a:lnTo>
                <a:lnTo>
                  <a:pt x="118364" y="239445"/>
                </a:lnTo>
                <a:lnTo>
                  <a:pt x="223977" y="239445"/>
                </a:lnTo>
                <a:lnTo>
                  <a:pt x="262470" y="219519"/>
                </a:lnTo>
                <a:lnTo>
                  <a:pt x="277812" y="181762"/>
                </a:lnTo>
                <a:lnTo>
                  <a:pt x="277901" y="138772"/>
                </a:lnTo>
                <a:lnTo>
                  <a:pt x="278003" y="76847"/>
                </a:lnTo>
                <a:lnTo>
                  <a:pt x="278003" y="40043"/>
                </a:lnTo>
                <a:lnTo>
                  <a:pt x="779691" y="40043"/>
                </a:lnTo>
                <a:lnTo>
                  <a:pt x="797420" y="57772"/>
                </a:lnTo>
                <a:lnTo>
                  <a:pt x="797420" y="3581"/>
                </a:lnTo>
                <a:lnTo>
                  <a:pt x="796239" y="3086"/>
                </a:lnTo>
                <a:lnTo>
                  <a:pt x="792111" y="1816"/>
                </a:lnTo>
                <a:lnTo>
                  <a:pt x="791908" y="1816"/>
                </a:lnTo>
                <a:lnTo>
                  <a:pt x="784796" y="393"/>
                </a:lnTo>
                <a:lnTo>
                  <a:pt x="780910" y="0"/>
                </a:lnTo>
                <a:lnTo>
                  <a:pt x="255574" y="0"/>
                </a:lnTo>
                <a:lnTo>
                  <a:pt x="252476" y="673"/>
                </a:lnTo>
                <a:lnTo>
                  <a:pt x="249796" y="1816"/>
                </a:lnTo>
                <a:lnTo>
                  <a:pt x="248170" y="3086"/>
                </a:lnTo>
                <a:lnTo>
                  <a:pt x="246253" y="4305"/>
                </a:lnTo>
                <a:lnTo>
                  <a:pt x="244678" y="5524"/>
                </a:lnTo>
                <a:lnTo>
                  <a:pt x="243255" y="6934"/>
                </a:lnTo>
                <a:lnTo>
                  <a:pt x="238150" y="13258"/>
                </a:lnTo>
                <a:lnTo>
                  <a:pt x="238150" y="76847"/>
                </a:lnTo>
                <a:lnTo>
                  <a:pt x="238150" y="181762"/>
                </a:lnTo>
                <a:lnTo>
                  <a:pt x="220408" y="199491"/>
                </a:lnTo>
                <a:lnTo>
                  <a:pt x="140030" y="199491"/>
                </a:lnTo>
                <a:lnTo>
                  <a:pt x="238150" y="76847"/>
                </a:lnTo>
                <a:lnTo>
                  <a:pt x="238150" y="13258"/>
                </a:lnTo>
                <a:lnTo>
                  <a:pt x="168643" y="99326"/>
                </a:lnTo>
                <a:lnTo>
                  <a:pt x="137363" y="138772"/>
                </a:lnTo>
                <a:lnTo>
                  <a:pt x="82791" y="207048"/>
                </a:lnTo>
                <a:lnTo>
                  <a:pt x="81153" y="210121"/>
                </a:lnTo>
                <a:lnTo>
                  <a:pt x="80759" y="210680"/>
                </a:lnTo>
                <a:lnTo>
                  <a:pt x="80264" y="211582"/>
                </a:lnTo>
                <a:lnTo>
                  <a:pt x="79108" y="214261"/>
                </a:lnTo>
                <a:lnTo>
                  <a:pt x="78689" y="216230"/>
                </a:lnTo>
                <a:lnTo>
                  <a:pt x="78701" y="352386"/>
                </a:lnTo>
                <a:lnTo>
                  <a:pt x="78498" y="352640"/>
                </a:lnTo>
                <a:lnTo>
                  <a:pt x="78498" y="416166"/>
                </a:lnTo>
                <a:lnTo>
                  <a:pt x="78498" y="463181"/>
                </a:lnTo>
                <a:lnTo>
                  <a:pt x="57238" y="453783"/>
                </a:lnTo>
                <a:lnTo>
                  <a:pt x="50901" y="451129"/>
                </a:lnTo>
                <a:lnTo>
                  <a:pt x="51104" y="450303"/>
                </a:lnTo>
                <a:lnTo>
                  <a:pt x="78498" y="416166"/>
                </a:lnTo>
                <a:lnTo>
                  <a:pt x="78498" y="352640"/>
                </a:lnTo>
                <a:lnTo>
                  <a:pt x="20853" y="424345"/>
                </a:lnTo>
                <a:lnTo>
                  <a:pt x="3073" y="446214"/>
                </a:lnTo>
                <a:lnTo>
                  <a:pt x="1638" y="447903"/>
                </a:lnTo>
                <a:lnTo>
                  <a:pt x="622" y="449821"/>
                </a:lnTo>
                <a:lnTo>
                  <a:pt x="0" y="451942"/>
                </a:lnTo>
                <a:lnTo>
                  <a:pt x="101" y="673328"/>
                </a:lnTo>
                <a:lnTo>
                  <a:pt x="177" y="847737"/>
                </a:lnTo>
                <a:lnTo>
                  <a:pt x="18237" y="890041"/>
                </a:lnTo>
                <a:lnTo>
                  <a:pt x="50495" y="912901"/>
                </a:lnTo>
                <a:lnTo>
                  <a:pt x="52463" y="913561"/>
                </a:lnTo>
                <a:lnTo>
                  <a:pt x="863409" y="913561"/>
                </a:lnTo>
                <a:lnTo>
                  <a:pt x="898207" y="889317"/>
                </a:lnTo>
                <a:lnTo>
                  <a:pt x="913180" y="860767"/>
                </a:lnTo>
                <a:lnTo>
                  <a:pt x="913180" y="808037"/>
                </a:lnTo>
                <a:lnTo>
                  <a:pt x="913180" y="620788"/>
                </a:lnTo>
                <a:lnTo>
                  <a:pt x="876731" y="620788"/>
                </a:lnTo>
                <a:lnTo>
                  <a:pt x="876731" y="808037"/>
                </a:lnTo>
                <a:lnTo>
                  <a:pt x="874903" y="807250"/>
                </a:lnTo>
                <a:lnTo>
                  <a:pt x="874903" y="850557"/>
                </a:lnTo>
                <a:lnTo>
                  <a:pt x="872744" y="856551"/>
                </a:lnTo>
                <a:lnTo>
                  <a:pt x="838098" y="878014"/>
                </a:lnTo>
                <a:lnTo>
                  <a:pt x="73164" y="878014"/>
                </a:lnTo>
                <a:lnTo>
                  <a:pt x="66814" y="876604"/>
                </a:lnTo>
                <a:lnTo>
                  <a:pt x="67424" y="876604"/>
                </a:lnTo>
                <a:lnTo>
                  <a:pt x="58280" y="872617"/>
                </a:lnTo>
                <a:lnTo>
                  <a:pt x="38633" y="489559"/>
                </a:lnTo>
                <a:lnTo>
                  <a:pt x="245503" y="578878"/>
                </a:lnTo>
                <a:lnTo>
                  <a:pt x="253276" y="581748"/>
                </a:lnTo>
                <a:lnTo>
                  <a:pt x="874903" y="850557"/>
                </a:lnTo>
                <a:lnTo>
                  <a:pt x="874903" y="807250"/>
                </a:lnTo>
                <a:lnTo>
                  <a:pt x="754087" y="754481"/>
                </a:lnTo>
                <a:lnTo>
                  <a:pt x="731189" y="745274"/>
                </a:lnTo>
                <a:lnTo>
                  <a:pt x="495706" y="643064"/>
                </a:lnTo>
                <a:lnTo>
                  <a:pt x="541083" y="622427"/>
                </a:lnTo>
                <a:lnTo>
                  <a:pt x="876731" y="469722"/>
                </a:lnTo>
                <a:lnTo>
                  <a:pt x="876731" y="620585"/>
                </a:lnTo>
                <a:lnTo>
                  <a:pt x="913180" y="620585"/>
                </a:lnTo>
                <a:lnTo>
                  <a:pt x="913180" y="469722"/>
                </a:lnTo>
                <a:lnTo>
                  <a:pt x="913180" y="444373"/>
                </a:lnTo>
                <a:lnTo>
                  <a:pt x="913180" y="42768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3" name="object 1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079774" y="5889468"/>
            <a:ext cx="898847" cy="899159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177547" y="2077208"/>
            <a:ext cx="235983" cy="87721"/>
          </a:xfrm>
          <a:prstGeom prst="rect">
            <a:avLst/>
          </a:prstGeom>
        </p:spPr>
      </p:pic>
      <p:sp>
        <p:nvSpPr>
          <p:cNvPr id="15" name="object 15"/>
          <p:cNvSpPr txBox="1"/>
          <p:nvPr/>
        </p:nvSpPr>
        <p:spPr>
          <a:xfrm>
            <a:off x="2029740" y="1537025"/>
            <a:ext cx="1212850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10" dirty="0">
                <a:solidFill>
                  <a:srgbClr val="FFFFFF"/>
                </a:solidFill>
                <a:latin typeface="Tahoma"/>
                <a:cs typeface="Tahoma"/>
              </a:rPr>
              <a:t>ВНУТРІШНІ</a:t>
            </a:r>
            <a:endParaRPr sz="1500">
              <a:latin typeface="Tahoma"/>
              <a:cs typeface="Tahom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15673" y="4904436"/>
            <a:ext cx="119189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10" dirty="0">
                <a:solidFill>
                  <a:srgbClr val="FFFFFF"/>
                </a:solidFill>
                <a:latin typeface="Tahoma"/>
                <a:cs typeface="Tahoma"/>
              </a:rPr>
              <a:t>РЕГУЛЯРНІ</a:t>
            </a:r>
            <a:endParaRPr sz="1500">
              <a:latin typeface="Tahoma"/>
              <a:cs typeface="Tahom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087383" y="4841930"/>
            <a:ext cx="1101090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10" dirty="0">
                <a:solidFill>
                  <a:srgbClr val="FFFFFF"/>
                </a:solidFill>
                <a:latin typeface="Tahoma"/>
                <a:cs typeface="Tahoma"/>
              </a:rPr>
              <a:t>ЗОВНІШНІ</a:t>
            </a:r>
            <a:endParaRPr sz="1500">
              <a:latin typeface="Tahoma"/>
              <a:cs typeface="Tahoma"/>
            </a:endParaRPr>
          </a:p>
        </p:txBody>
      </p:sp>
      <p:pic>
        <p:nvPicPr>
          <p:cNvPr id="19" name="object 1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167636" y="3207944"/>
            <a:ext cx="235983" cy="87721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182199" y="3561878"/>
            <a:ext cx="235983" cy="87721"/>
          </a:xfrm>
          <a:prstGeom prst="rect">
            <a:avLst/>
          </a:prstGeom>
        </p:spPr>
      </p:pic>
      <p:sp>
        <p:nvSpPr>
          <p:cNvPr id="22" name="object 22"/>
          <p:cNvSpPr txBox="1"/>
          <p:nvPr/>
        </p:nvSpPr>
        <p:spPr>
          <a:xfrm>
            <a:off x="2585240" y="2006060"/>
            <a:ext cx="6825459" cy="252697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60960">
              <a:lnSpc>
                <a:spcPct val="100000"/>
              </a:lnSpc>
              <a:spcBef>
                <a:spcPts val="105"/>
              </a:spcBef>
            </a:pPr>
            <a:r>
              <a:rPr lang="uk-UA" sz="1400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 повідомлення про можливі факти корупційних або пов’язаних з корупцією правопорушень, інших порушень Закону України «Про запобігання корупції», що розміщена на офіційному </a:t>
            </a:r>
            <a:r>
              <a:rPr lang="uk-UA" sz="1400" u="sng" spc="-10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вебсайті</a:t>
            </a:r>
            <a:r>
              <a:rPr lang="uk-UA" sz="1400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Головного управління </a:t>
            </a:r>
            <a:r>
              <a:rPr lang="uk-UA" sz="1400" u="sng" spc="-10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Держпродспоживслужби</a:t>
            </a:r>
            <a:r>
              <a:rPr lang="uk-UA" sz="1400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у Волинській області за посиланням </a:t>
            </a:r>
            <a:r>
              <a:rPr lang="en-US" sz="1400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http://voldpss.gov.ua/corruption-report/</a:t>
            </a:r>
            <a:endParaRPr lang="en-US" sz="1400" u="sng" spc="-10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0960">
              <a:spcBef>
                <a:spcPts val="105"/>
              </a:spcBef>
            </a:pP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електронна адреса </a:t>
            </a:r>
            <a:r>
              <a:rPr lang="en-US" sz="1400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dovira</a:t>
            </a:r>
            <a:r>
              <a:rPr lang="ru-RU" sz="14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@</a:t>
            </a:r>
            <a:r>
              <a:rPr lang="en-US" sz="1400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voldpss</a:t>
            </a:r>
            <a:r>
              <a:rPr lang="ru-RU" sz="14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.</a:t>
            </a:r>
            <a:r>
              <a:rPr lang="en-US" sz="14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gov</a:t>
            </a:r>
            <a:r>
              <a:rPr lang="ru-RU" sz="14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.</a:t>
            </a:r>
            <a:r>
              <a:rPr lang="en-US" sz="1400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ua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60960">
              <a:lnSpc>
                <a:spcPct val="100000"/>
              </a:lnSpc>
              <a:spcBef>
                <a:spcPts val="105"/>
              </a:spcBef>
            </a:pP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спеціальна телефонна лінія (0332) 280-675;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225">
              <a:lnSpc>
                <a:spcPct val="100000"/>
              </a:lnSpc>
              <a:spcBef>
                <a:spcPts val="1010"/>
              </a:spcBef>
            </a:pP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поштова скринька в адміністративних будівлях Головного управління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lnSpc>
                <a:spcPct val="100000"/>
              </a:lnSpc>
              <a:spcBef>
                <a:spcPts val="835"/>
              </a:spcBef>
            </a:pP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Єдиний портал повідомлень викривачів за посиланням: https://whistleblowers.nazk.gov.ua/#/</a:t>
            </a:r>
            <a:endParaRPr lang="en-US" sz="1400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lnSpc>
                <a:spcPct val="100000"/>
              </a:lnSpc>
              <a:spcBef>
                <a:spcPts val="835"/>
              </a:spcBef>
            </a:pP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поштова адреса: 43020, м. Луцьк, вул. Поліська Січ, 10 (з позначкою «Про корупцію»)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3" name="object 23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177547" y="4381870"/>
            <a:ext cx="235983" cy="87721"/>
          </a:xfrm>
          <a:prstGeom prst="rect">
            <a:avLst/>
          </a:prstGeom>
        </p:spPr>
      </p:pic>
      <p:pic>
        <p:nvPicPr>
          <p:cNvPr id="24" name="object 24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182198" y="3853328"/>
            <a:ext cx="235983" cy="87721"/>
          </a:xfrm>
          <a:prstGeom prst="rect">
            <a:avLst/>
          </a:prstGeom>
        </p:spPr>
      </p:pic>
      <p:sp>
        <p:nvSpPr>
          <p:cNvPr id="25" name="object 25"/>
          <p:cNvSpPr txBox="1"/>
          <p:nvPr/>
        </p:nvSpPr>
        <p:spPr>
          <a:xfrm>
            <a:off x="643942" y="2567495"/>
            <a:ext cx="1324610" cy="63107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18100"/>
              </a:lnSpc>
              <a:spcBef>
                <a:spcPts val="90"/>
              </a:spcBef>
            </a:pPr>
            <a:r>
              <a:rPr sz="1800" b="1" spc="40" dirty="0" err="1">
                <a:solidFill>
                  <a:srgbClr val="FF904D"/>
                </a:solidFill>
                <a:latin typeface="Tahoma"/>
                <a:cs typeface="Tahoma"/>
              </a:rPr>
              <a:t>Канали</a:t>
            </a:r>
            <a:r>
              <a:rPr sz="1800" b="1" spc="40" dirty="0">
                <a:solidFill>
                  <a:srgbClr val="FF904D"/>
                </a:solidFill>
                <a:latin typeface="Tahoma"/>
                <a:cs typeface="Tahoma"/>
              </a:rPr>
              <a:t> </a:t>
            </a:r>
            <a:r>
              <a:rPr sz="1800" b="1" spc="75" dirty="0" err="1">
                <a:solidFill>
                  <a:srgbClr val="FF904D"/>
                </a:solidFill>
                <a:latin typeface="Tahoma"/>
                <a:cs typeface="Tahoma"/>
              </a:rPr>
              <a:t>всередині</a:t>
            </a:r>
            <a:endParaRPr sz="1800" dirty="0">
              <a:latin typeface="Tahoma"/>
              <a:cs typeface="Tahoma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2002296" y="4852647"/>
            <a:ext cx="2947035" cy="6540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599"/>
              </a:lnSpc>
              <a:spcBef>
                <a:spcPts val="100"/>
              </a:spcBef>
            </a:pPr>
            <a:r>
              <a:rPr sz="1200" dirty="0">
                <a:solidFill>
                  <a:srgbClr val="FF904D"/>
                </a:solidFill>
                <a:latin typeface="Verdana"/>
                <a:cs typeface="Verdana"/>
              </a:rPr>
              <a:t>Усне</a:t>
            </a:r>
            <a:r>
              <a:rPr sz="1200" spc="70" dirty="0">
                <a:solidFill>
                  <a:srgbClr val="FF904D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FF904D"/>
                </a:solidFill>
                <a:latin typeface="Verdana"/>
                <a:cs typeface="Verdana"/>
              </a:rPr>
              <a:t>чи</a:t>
            </a:r>
            <a:r>
              <a:rPr sz="1200" spc="75" dirty="0">
                <a:solidFill>
                  <a:srgbClr val="FF904D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FF904D"/>
                </a:solidFill>
                <a:latin typeface="Verdana"/>
                <a:cs typeface="Verdana"/>
              </a:rPr>
              <a:t>письмове</a:t>
            </a:r>
            <a:r>
              <a:rPr sz="1200" spc="75" dirty="0">
                <a:solidFill>
                  <a:srgbClr val="FF904D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FF904D"/>
                </a:solidFill>
                <a:latin typeface="Verdana"/>
                <a:cs typeface="Verdana"/>
              </a:rPr>
              <a:t>повідомлення</a:t>
            </a:r>
            <a:r>
              <a:rPr sz="1200" spc="75" dirty="0">
                <a:solidFill>
                  <a:srgbClr val="FF904D"/>
                </a:solidFill>
                <a:latin typeface="Verdana"/>
                <a:cs typeface="Verdana"/>
              </a:rPr>
              <a:t> </a:t>
            </a:r>
            <a:r>
              <a:rPr sz="1200" spc="-25" dirty="0">
                <a:solidFill>
                  <a:srgbClr val="FF904D"/>
                </a:solidFill>
                <a:latin typeface="Verdana"/>
                <a:cs typeface="Verdana"/>
              </a:rPr>
              <a:t>до </a:t>
            </a:r>
            <a:r>
              <a:rPr sz="1200" dirty="0">
                <a:solidFill>
                  <a:srgbClr val="FF904D"/>
                </a:solidFill>
                <a:latin typeface="Verdana"/>
                <a:cs typeface="Verdana"/>
              </a:rPr>
              <a:t>спеціально</a:t>
            </a:r>
            <a:r>
              <a:rPr sz="1200" spc="-10" dirty="0">
                <a:solidFill>
                  <a:srgbClr val="FF904D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FF904D"/>
                </a:solidFill>
                <a:latin typeface="Verdana"/>
                <a:cs typeface="Verdana"/>
              </a:rPr>
              <a:t>уповноважених</a:t>
            </a:r>
            <a:r>
              <a:rPr sz="1200" spc="-5" dirty="0">
                <a:solidFill>
                  <a:srgbClr val="FF904D"/>
                </a:solidFill>
                <a:latin typeface="Verdana"/>
                <a:cs typeface="Verdana"/>
              </a:rPr>
              <a:t> </a:t>
            </a:r>
            <a:r>
              <a:rPr sz="1200" spc="-10" dirty="0">
                <a:solidFill>
                  <a:srgbClr val="FF904D"/>
                </a:solidFill>
                <a:latin typeface="Verdana"/>
                <a:cs typeface="Verdana"/>
              </a:rPr>
              <a:t>суб'єктів </a:t>
            </a:r>
            <a:r>
              <a:rPr sz="1200" spc="-55" dirty="0">
                <a:solidFill>
                  <a:srgbClr val="FF904D"/>
                </a:solidFill>
                <a:latin typeface="Verdana"/>
                <a:cs typeface="Verdana"/>
              </a:rPr>
              <a:t>у </a:t>
            </a:r>
            <a:r>
              <a:rPr sz="1200" dirty="0">
                <a:solidFill>
                  <a:srgbClr val="FF904D"/>
                </a:solidFill>
                <a:latin typeface="Verdana"/>
                <a:cs typeface="Verdana"/>
              </a:rPr>
              <a:t>сфері</a:t>
            </a:r>
            <a:r>
              <a:rPr sz="1200" spc="-50" dirty="0">
                <a:solidFill>
                  <a:srgbClr val="FF904D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FF904D"/>
                </a:solidFill>
                <a:latin typeface="Verdana"/>
                <a:cs typeface="Verdana"/>
              </a:rPr>
              <a:t>протидії</a:t>
            </a:r>
            <a:r>
              <a:rPr sz="1200" spc="-50" dirty="0">
                <a:solidFill>
                  <a:srgbClr val="FF904D"/>
                </a:solidFill>
                <a:latin typeface="Verdana"/>
                <a:cs typeface="Verdana"/>
              </a:rPr>
              <a:t> </a:t>
            </a:r>
            <a:r>
              <a:rPr sz="1200" spc="-10" dirty="0">
                <a:solidFill>
                  <a:srgbClr val="FF904D"/>
                </a:solidFill>
                <a:latin typeface="Verdana"/>
                <a:cs typeface="Verdana"/>
              </a:rPr>
              <a:t>корупції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735754" y="5894047"/>
            <a:ext cx="266065" cy="95250"/>
          </a:xfrm>
          <a:custGeom>
            <a:avLst/>
            <a:gdLst/>
            <a:ahLst/>
            <a:cxnLst/>
            <a:rect l="l" t="t" r="r" b="b"/>
            <a:pathLst>
              <a:path w="266065" h="95250">
                <a:moveTo>
                  <a:pt x="265930" y="45810"/>
                </a:moveTo>
                <a:lnTo>
                  <a:pt x="212768" y="95249"/>
                </a:lnTo>
                <a:lnTo>
                  <a:pt x="204524" y="86401"/>
                </a:lnTo>
                <a:lnTo>
                  <a:pt x="241658" y="51879"/>
                </a:lnTo>
                <a:lnTo>
                  <a:pt x="0" y="51879"/>
                </a:lnTo>
                <a:lnTo>
                  <a:pt x="0" y="39791"/>
                </a:lnTo>
                <a:lnTo>
                  <a:pt x="241706" y="39791"/>
                </a:lnTo>
                <a:lnTo>
                  <a:pt x="204524" y="5256"/>
                </a:lnTo>
                <a:lnTo>
                  <a:pt x="209415" y="0"/>
                </a:lnTo>
                <a:lnTo>
                  <a:pt x="216645" y="0"/>
                </a:lnTo>
                <a:lnTo>
                  <a:pt x="265930" y="45810"/>
                </a:lnTo>
                <a:close/>
              </a:path>
            </a:pathLst>
          </a:custGeom>
          <a:solidFill>
            <a:srgbClr val="FF9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735754" y="6210676"/>
            <a:ext cx="266065" cy="95250"/>
          </a:xfrm>
          <a:custGeom>
            <a:avLst/>
            <a:gdLst/>
            <a:ahLst/>
            <a:cxnLst/>
            <a:rect l="l" t="t" r="r" b="b"/>
            <a:pathLst>
              <a:path w="266065" h="95250">
                <a:moveTo>
                  <a:pt x="265930" y="45810"/>
                </a:moveTo>
                <a:lnTo>
                  <a:pt x="212768" y="95249"/>
                </a:lnTo>
                <a:lnTo>
                  <a:pt x="204524" y="86401"/>
                </a:lnTo>
                <a:lnTo>
                  <a:pt x="241658" y="51879"/>
                </a:lnTo>
                <a:lnTo>
                  <a:pt x="0" y="51879"/>
                </a:lnTo>
                <a:lnTo>
                  <a:pt x="0" y="39791"/>
                </a:lnTo>
                <a:lnTo>
                  <a:pt x="241706" y="39791"/>
                </a:lnTo>
                <a:lnTo>
                  <a:pt x="204524" y="5256"/>
                </a:lnTo>
                <a:lnTo>
                  <a:pt x="209415" y="0"/>
                </a:lnTo>
                <a:lnTo>
                  <a:pt x="216645" y="0"/>
                </a:lnTo>
                <a:lnTo>
                  <a:pt x="265930" y="45810"/>
                </a:lnTo>
                <a:close/>
              </a:path>
            </a:pathLst>
          </a:custGeom>
          <a:solidFill>
            <a:srgbClr val="FF9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735754" y="6430644"/>
            <a:ext cx="266065" cy="95250"/>
          </a:xfrm>
          <a:custGeom>
            <a:avLst/>
            <a:gdLst/>
            <a:ahLst/>
            <a:cxnLst/>
            <a:rect l="l" t="t" r="r" b="b"/>
            <a:pathLst>
              <a:path w="266065" h="95250">
                <a:moveTo>
                  <a:pt x="265930" y="45810"/>
                </a:moveTo>
                <a:lnTo>
                  <a:pt x="212768" y="95249"/>
                </a:lnTo>
                <a:lnTo>
                  <a:pt x="204524" y="86401"/>
                </a:lnTo>
                <a:lnTo>
                  <a:pt x="241658" y="51879"/>
                </a:lnTo>
                <a:lnTo>
                  <a:pt x="0" y="51879"/>
                </a:lnTo>
                <a:lnTo>
                  <a:pt x="0" y="39791"/>
                </a:lnTo>
                <a:lnTo>
                  <a:pt x="241706" y="39791"/>
                </a:lnTo>
                <a:lnTo>
                  <a:pt x="204524" y="5256"/>
                </a:lnTo>
                <a:lnTo>
                  <a:pt x="209415" y="0"/>
                </a:lnTo>
                <a:lnTo>
                  <a:pt x="216645" y="0"/>
                </a:lnTo>
                <a:lnTo>
                  <a:pt x="265930" y="45810"/>
                </a:lnTo>
                <a:close/>
              </a:path>
            </a:pathLst>
          </a:custGeom>
          <a:solidFill>
            <a:srgbClr val="FF9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735754" y="6657744"/>
            <a:ext cx="266065" cy="95250"/>
          </a:xfrm>
          <a:custGeom>
            <a:avLst/>
            <a:gdLst/>
            <a:ahLst/>
            <a:cxnLst/>
            <a:rect l="l" t="t" r="r" b="b"/>
            <a:pathLst>
              <a:path w="266065" h="95250">
                <a:moveTo>
                  <a:pt x="265930" y="45810"/>
                </a:moveTo>
                <a:lnTo>
                  <a:pt x="212768" y="95249"/>
                </a:lnTo>
                <a:lnTo>
                  <a:pt x="204524" y="86401"/>
                </a:lnTo>
                <a:lnTo>
                  <a:pt x="241658" y="51879"/>
                </a:lnTo>
                <a:lnTo>
                  <a:pt x="0" y="51879"/>
                </a:lnTo>
                <a:lnTo>
                  <a:pt x="0" y="39791"/>
                </a:lnTo>
                <a:lnTo>
                  <a:pt x="241706" y="39791"/>
                </a:lnTo>
                <a:lnTo>
                  <a:pt x="204524" y="5256"/>
                </a:lnTo>
                <a:lnTo>
                  <a:pt x="209415" y="0"/>
                </a:lnTo>
                <a:lnTo>
                  <a:pt x="216645" y="0"/>
                </a:lnTo>
                <a:lnTo>
                  <a:pt x="265930" y="45810"/>
                </a:lnTo>
                <a:close/>
              </a:path>
            </a:pathLst>
          </a:custGeom>
          <a:solidFill>
            <a:srgbClr val="FF9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1057754" y="5826779"/>
            <a:ext cx="1504950" cy="100584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050" dirty="0">
                <a:solidFill>
                  <a:srgbClr val="FFFFFF"/>
                </a:solidFill>
                <a:latin typeface="Verdana"/>
                <a:cs typeface="Verdana"/>
              </a:rPr>
              <a:t>органи</a:t>
            </a:r>
            <a:r>
              <a:rPr sz="1050" spc="1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 spc="-10" dirty="0">
                <a:solidFill>
                  <a:srgbClr val="FFFFFF"/>
                </a:solidFill>
                <a:latin typeface="Verdana"/>
                <a:cs typeface="Verdana"/>
              </a:rPr>
              <a:t>прокуратури</a:t>
            </a:r>
            <a:endParaRPr sz="1050">
              <a:latin typeface="Verdana"/>
              <a:cs typeface="Verdana"/>
            </a:endParaRPr>
          </a:p>
          <a:p>
            <a:pPr marL="40005" marR="1016000" indent="-21590">
              <a:lnSpc>
                <a:spcPct val="138200"/>
              </a:lnSpc>
              <a:spcBef>
                <a:spcPts val="509"/>
              </a:spcBef>
            </a:pPr>
            <a:r>
              <a:rPr sz="1200" spc="35" dirty="0">
                <a:solidFill>
                  <a:srgbClr val="FFFFFF"/>
                </a:solidFill>
                <a:latin typeface="Verdana"/>
                <a:cs typeface="Verdana"/>
              </a:rPr>
              <a:t>НАБУ </a:t>
            </a:r>
            <a:r>
              <a:rPr sz="1200" spc="-20" dirty="0">
                <a:solidFill>
                  <a:srgbClr val="FFFFFF"/>
                </a:solidFill>
                <a:latin typeface="Verdana"/>
                <a:cs typeface="Verdana"/>
              </a:rPr>
              <a:t>НАЗК</a:t>
            </a:r>
            <a:endParaRPr sz="1200">
              <a:latin typeface="Verdana"/>
              <a:cs typeface="Verdana"/>
            </a:endParaRPr>
          </a:p>
          <a:p>
            <a:pPr marL="40005">
              <a:lnSpc>
                <a:spcPct val="100000"/>
              </a:lnSpc>
              <a:spcBef>
                <a:spcPts val="500"/>
              </a:spcBef>
            </a:pPr>
            <a:r>
              <a:rPr sz="1200" spc="-10" dirty="0">
                <a:solidFill>
                  <a:srgbClr val="FFFFFF"/>
                </a:solidFill>
                <a:latin typeface="Verdana"/>
                <a:cs typeface="Verdana"/>
              </a:rPr>
              <a:t>Нацполіція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7296263" y="4778376"/>
            <a:ext cx="1833880" cy="682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9800"/>
              </a:lnSpc>
              <a:spcBef>
                <a:spcPts val="95"/>
              </a:spcBef>
            </a:pPr>
            <a:r>
              <a:rPr sz="1200" spc="45" dirty="0">
                <a:solidFill>
                  <a:srgbClr val="FF904D"/>
                </a:solidFill>
                <a:latin typeface="Verdana"/>
                <a:cs typeface="Verdana"/>
              </a:rPr>
              <a:t>Повідомлення</a:t>
            </a:r>
            <a:r>
              <a:rPr sz="1200" spc="-85" dirty="0">
                <a:solidFill>
                  <a:srgbClr val="FF904D"/>
                </a:solidFill>
                <a:latin typeface="Verdana"/>
                <a:cs typeface="Verdana"/>
              </a:rPr>
              <a:t> </a:t>
            </a:r>
            <a:r>
              <a:rPr sz="1200" spc="-20" dirty="0">
                <a:solidFill>
                  <a:srgbClr val="FF904D"/>
                </a:solidFill>
                <a:latin typeface="Verdana"/>
                <a:cs typeface="Verdana"/>
              </a:rPr>
              <a:t>через </a:t>
            </a:r>
            <a:r>
              <a:rPr sz="1200" dirty="0">
                <a:solidFill>
                  <a:srgbClr val="FF904D"/>
                </a:solidFill>
                <a:latin typeface="Verdana"/>
                <a:cs typeface="Verdana"/>
              </a:rPr>
              <a:t>медіа,</a:t>
            </a:r>
            <a:r>
              <a:rPr sz="1200" spc="-55" dirty="0">
                <a:solidFill>
                  <a:srgbClr val="FF904D"/>
                </a:solidFill>
                <a:latin typeface="Verdana"/>
                <a:cs typeface="Verdana"/>
              </a:rPr>
              <a:t> </a:t>
            </a:r>
            <a:r>
              <a:rPr sz="1200" spc="-10" dirty="0">
                <a:solidFill>
                  <a:srgbClr val="FF904D"/>
                </a:solidFill>
                <a:latin typeface="Verdana"/>
                <a:cs typeface="Verdana"/>
              </a:rPr>
              <a:t>журналістів,</a:t>
            </a:r>
            <a:r>
              <a:rPr sz="1200" spc="-50" dirty="0">
                <a:solidFill>
                  <a:srgbClr val="FF904D"/>
                </a:solidFill>
                <a:latin typeface="Verdana"/>
                <a:cs typeface="Verdana"/>
              </a:rPr>
              <a:t> </a:t>
            </a:r>
            <a:r>
              <a:rPr sz="1200" spc="-25" dirty="0">
                <a:solidFill>
                  <a:srgbClr val="FF904D"/>
                </a:solidFill>
                <a:latin typeface="Verdana"/>
                <a:cs typeface="Verdana"/>
              </a:rPr>
              <a:t>ГО, </a:t>
            </a:r>
            <a:r>
              <a:rPr sz="1200" dirty="0">
                <a:solidFill>
                  <a:srgbClr val="FF904D"/>
                </a:solidFill>
                <a:latin typeface="Verdana"/>
                <a:cs typeface="Verdana"/>
              </a:rPr>
              <a:t>профспілки</a:t>
            </a:r>
            <a:r>
              <a:rPr sz="1200" spc="190" dirty="0">
                <a:solidFill>
                  <a:srgbClr val="FF904D"/>
                </a:solidFill>
                <a:latin typeface="Verdana"/>
                <a:cs typeface="Verdana"/>
              </a:rPr>
              <a:t> </a:t>
            </a:r>
            <a:r>
              <a:rPr sz="1200" spc="-20" dirty="0">
                <a:solidFill>
                  <a:srgbClr val="FF904D"/>
                </a:solidFill>
                <a:latin typeface="Verdana"/>
                <a:cs typeface="Verdana"/>
              </a:rPr>
              <a:t>тощо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6416105" y="5818263"/>
            <a:ext cx="266065" cy="95250"/>
          </a:xfrm>
          <a:custGeom>
            <a:avLst/>
            <a:gdLst/>
            <a:ahLst/>
            <a:cxnLst/>
            <a:rect l="l" t="t" r="r" b="b"/>
            <a:pathLst>
              <a:path w="266065" h="95250">
                <a:moveTo>
                  <a:pt x="265930" y="45810"/>
                </a:moveTo>
                <a:lnTo>
                  <a:pt x="212768" y="95249"/>
                </a:lnTo>
                <a:lnTo>
                  <a:pt x="204524" y="86401"/>
                </a:lnTo>
                <a:lnTo>
                  <a:pt x="241658" y="51879"/>
                </a:lnTo>
                <a:lnTo>
                  <a:pt x="0" y="51879"/>
                </a:lnTo>
                <a:lnTo>
                  <a:pt x="0" y="39791"/>
                </a:lnTo>
                <a:lnTo>
                  <a:pt x="241706" y="39791"/>
                </a:lnTo>
                <a:lnTo>
                  <a:pt x="204524" y="5256"/>
                </a:lnTo>
                <a:lnTo>
                  <a:pt x="209415" y="0"/>
                </a:lnTo>
                <a:lnTo>
                  <a:pt x="216645" y="0"/>
                </a:lnTo>
                <a:lnTo>
                  <a:pt x="265930" y="45810"/>
                </a:lnTo>
                <a:close/>
              </a:path>
            </a:pathLst>
          </a:custGeom>
          <a:solidFill>
            <a:srgbClr val="FF9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6416105" y="6087120"/>
            <a:ext cx="266065" cy="95250"/>
          </a:xfrm>
          <a:custGeom>
            <a:avLst/>
            <a:gdLst/>
            <a:ahLst/>
            <a:cxnLst/>
            <a:rect l="l" t="t" r="r" b="b"/>
            <a:pathLst>
              <a:path w="266065" h="95250">
                <a:moveTo>
                  <a:pt x="265930" y="45810"/>
                </a:moveTo>
                <a:lnTo>
                  <a:pt x="212768" y="95249"/>
                </a:lnTo>
                <a:lnTo>
                  <a:pt x="204524" y="86401"/>
                </a:lnTo>
                <a:lnTo>
                  <a:pt x="241658" y="51879"/>
                </a:lnTo>
                <a:lnTo>
                  <a:pt x="0" y="51879"/>
                </a:lnTo>
                <a:lnTo>
                  <a:pt x="0" y="39791"/>
                </a:lnTo>
                <a:lnTo>
                  <a:pt x="241706" y="39791"/>
                </a:lnTo>
                <a:lnTo>
                  <a:pt x="204524" y="5256"/>
                </a:lnTo>
                <a:lnTo>
                  <a:pt x="209415" y="0"/>
                </a:lnTo>
                <a:lnTo>
                  <a:pt x="216645" y="0"/>
                </a:lnTo>
                <a:lnTo>
                  <a:pt x="265930" y="45810"/>
                </a:lnTo>
                <a:close/>
              </a:path>
            </a:pathLst>
          </a:custGeom>
          <a:solidFill>
            <a:srgbClr val="FF9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6730627" y="5683862"/>
            <a:ext cx="2511425" cy="514984"/>
          </a:xfrm>
          <a:prstGeom prst="rect">
            <a:avLst/>
          </a:prstGeom>
        </p:spPr>
        <p:txBody>
          <a:bodyPr vert="horz" wrap="square" lIns="0" tIns="882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95"/>
              </a:spcBef>
            </a:pPr>
            <a:r>
              <a:rPr sz="1200" spc="-10" dirty="0">
                <a:solidFill>
                  <a:srgbClr val="FFFFFF"/>
                </a:solidFill>
                <a:latin typeface="Verdana"/>
                <a:cs typeface="Verdana"/>
              </a:rPr>
              <a:t>соцмережі</a:t>
            </a:r>
            <a:endParaRPr sz="12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555"/>
              </a:spcBef>
            </a:pPr>
            <a:r>
              <a:rPr sz="1050" dirty="0">
                <a:solidFill>
                  <a:srgbClr val="FFFFFF"/>
                </a:solidFill>
                <a:latin typeface="Verdana"/>
                <a:cs typeface="Verdana"/>
              </a:rPr>
              <a:t>через</a:t>
            </a:r>
            <a:r>
              <a:rPr sz="1050" spc="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 dirty="0">
                <a:solidFill>
                  <a:srgbClr val="FFFFFF"/>
                </a:solidFill>
                <a:latin typeface="Verdana"/>
                <a:cs typeface="Verdana"/>
              </a:rPr>
              <a:t>фізичних</a:t>
            </a:r>
            <a:r>
              <a:rPr sz="1050" spc="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 dirty="0">
                <a:solidFill>
                  <a:srgbClr val="FFFFFF"/>
                </a:solidFill>
                <a:latin typeface="Verdana"/>
                <a:cs typeface="Verdana"/>
              </a:rPr>
              <a:t>чи</a:t>
            </a:r>
            <a:r>
              <a:rPr sz="1050" spc="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 dirty="0">
                <a:solidFill>
                  <a:srgbClr val="FFFFFF"/>
                </a:solidFill>
                <a:latin typeface="Verdana"/>
                <a:cs typeface="Verdana"/>
              </a:rPr>
              <a:t>юридичних</a:t>
            </a:r>
            <a:r>
              <a:rPr sz="1050" spc="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 spc="-20" dirty="0">
                <a:solidFill>
                  <a:srgbClr val="FFFFFF"/>
                </a:solidFill>
                <a:latin typeface="Verdana"/>
                <a:cs typeface="Verdana"/>
              </a:rPr>
              <a:t>осіб</a:t>
            </a:r>
            <a:endParaRPr sz="1050">
              <a:latin typeface="Verdana"/>
              <a:cs typeface="Verdana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6416105" y="6400407"/>
            <a:ext cx="266065" cy="95250"/>
          </a:xfrm>
          <a:custGeom>
            <a:avLst/>
            <a:gdLst/>
            <a:ahLst/>
            <a:cxnLst/>
            <a:rect l="l" t="t" r="r" b="b"/>
            <a:pathLst>
              <a:path w="266065" h="95250">
                <a:moveTo>
                  <a:pt x="265930" y="45810"/>
                </a:moveTo>
                <a:lnTo>
                  <a:pt x="212768" y="95249"/>
                </a:lnTo>
                <a:lnTo>
                  <a:pt x="204524" y="86401"/>
                </a:lnTo>
                <a:lnTo>
                  <a:pt x="241658" y="51879"/>
                </a:lnTo>
                <a:lnTo>
                  <a:pt x="0" y="51879"/>
                </a:lnTo>
                <a:lnTo>
                  <a:pt x="0" y="39791"/>
                </a:lnTo>
                <a:lnTo>
                  <a:pt x="241706" y="39791"/>
                </a:lnTo>
                <a:lnTo>
                  <a:pt x="204524" y="5256"/>
                </a:lnTo>
                <a:lnTo>
                  <a:pt x="209415" y="0"/>
                </a:lnTo>
                <a:lnTo>
                  <a:pt x="216645" y="0"/>
                </a:lnTo>
                <a:lnTo>
                  <a:pt x="265930" y="45810"/>
                </a:lnTo>
                <a:close/>
              </a:path>
            </a:pathLst>
          </a:custGeom>
          <a:solidFill>
            <a:srgbClr val="FF9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6416105" y="6652916"/>
            <a:ext cx="266065" cy="95250"/>
          </a:xfrm>
          <a:custGeom>
            <a:avLst/>
            <a:gdLst/>
            <a:ahLst/>
            <a:cxnLst/>
            <a:rect l="l" t="t" r="r" b="b"/>
            <a:pathLst>
              <a:path w="266065" h="95250">
                <a:moveTo>
                  <a:pt x="265930" y="45810"/>
                </a:moveTo>
                <a:lnTo>
                  <a:pt x="212768" y="95249"/>
                </a:lnTo>
                <a:lnTo>
                  <a:pt x="204524" y="86401"/>
                </a:lnTo>
                <a:lnTo>
                  <a:pt x="241658" y="51879"/>
                </a:lnTo>
                <a:lnTo>
                  <a:pt x="0" y="51879"/>
                </a:lnTo>
                <a:lnTo>
                  <a:pt x="0" y="39791"/>
                </a:lnTo>
                <a:lnTo>
                  <a:pt x="241706" y="39791"/>
                </a:lnTo>
                <a:lnTo>
                  <a:pt x="204524" y="5256"/>
                </a:lnTo>
                <a:lnTo>
                  <a:pt x="209415" y="0"/>
                </a:lnTo>
                <a:lnTo>
                  <a:pt x="216645" y="0"/>
                </a:lnTo>
                <a:lnTo>
                  <a:pt x="265930" y="45810"/>
                </a:lnTo>
                <a:close/>
              </a:path>
            </a:pathLst>
          </a:custGeom>
          <a:solidFill>
            <a:srgbClr val="FF9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/>
          <p:nvPr/>
        </p:nvSpPr>
        <p:spPr>
          <a:xfrm>
            <a:off x="6760915" y="6226045"/>
            <a:ext cx="314960" cy="6026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57800"/>
              </a:lnSpc>
              <a:spcBef>
                <a:spcPts val="100"/>
              </a:spcBef>
            </a:pPr>
            <a:r>
              <a:rPr sz="1200" spc="-25" dirty="0">
                <a:solidFill>
                  <a:srgbClr val="FFFFFF"/>
                </a:solidFill>
                <a:latin typeface="Verdana"/>
                <a:cs typeface="Verdana"/>
              </a:rPr>
              <a:t>ЗМІ ГО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39" name="object 39"/>
          <p:cNvSpPr txBox="1">
            <a:spLocks noGrp="1"/>
          </p:cNvSpPr>
          <p:nvPr>
            <p:ph type="title"/>
          </p:nvPr>
        </p:nvSpPr>
        <p:spPr>
          <a:xfrm>
            <a:off x="0" y="361770"/>
            <a:ext cx="7628890" cy="642620"/>
          </a:xfrm>
          <a:prstGeom prst="rect">
            <a:avLst/>
          </a:prstGeom>
          <a:solidFill>
            <a:srgbClr val="FF904D"/>
          </a:solidFill>
        </p:spPr>
        <p:txBody>
          <a:bodyPr vert="horz" wrap="square" lIns="0" tIns="157480" rIns="0" bIns="0" rtlCol="0">
            <a:spAutoFit/>
          </a:bodyPr>
          <a:lstStyle/>
          <a:p>
            <a:pPr marL="589915">
              <a:lnSpc>
                <a:spcPct val="100000"/>
              </a:lnSpc>
              <a:spcBef>
                <a:spcPts val="1240"/>
              </a:spcBef>
            </a:pPr>
            <a:r>
              <a:rPr spc="114" dirty="0"/>
              <a:t>КАНАЛИ</a:t>
            </a:r>
            <a:r>
              <a:rPr spc="-15" dirty="0"/>
              <a:t> </a:t>
            </a:r>
            <a:r>
              <a:rPr spc="65" dirty="0"/>
              <a:t>ПОВІДОМЛЕНЬ</a:t>
            </a:r>
            <a:r>
              <a:rPr spc="-10" dirty="0"/>
              <a:t> </a:t>
            </a:r>
            <a:r>
              <a:rPr spc="114" dirty="0"/>
              <a:t>ПРО</a:t>
            </a:r>
            <a:r>
              <a:rPr spc="-15" dirty="0"/>
              <a:t> </a:t>
            </a:r>
            <a:r>
              <a:rPr spc="70" dirty="0"/>
              <a:t>ПОРУШЕННЯ?</a:t>
            </a:r>
          </a:p>
        </p:txBody>
      </p:sp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5F10F6DC-A209-DC35-608F-EAC3AA1F009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8200" y="307628"/>
            <a:ext cx="952500" cy="9525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16638" y="1793322"/>
            <a:ext cx="184150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FF904D"/>
                </a:solidFill>
                <a:latin typeface="Tahoma"/>
                <a:cs typeface="Tahoma"/>
              </a:rPr>
              <a:t>ВІДПОВІДАЄ</a:t>
            </a:r>
            <a:r>
              <a:rPr sz="1100" b="1" spc="185" dirty="0">
                <a:solidFill>
                  <a:srgbClr val="FF904D"/>
                </a:solidFill>
                <a:latin typeface="Tahoma"/>
                <a:cs typeface="Tahoma"/>
              </a:rPr>
              <a:t> </a:t>
            </a:r>
            <a:r>
              <a:rPr sz="1100" b="1" spc="55" dirty="0">
                <a:solidFill>
                  <a:srgbClr val="FF904D"/>
                </a:solidFill>
                <a:latin typeface="Tahoma"/>
                <a:cs typeface="Tahoma"/>
              </a:rPr>
              <a:t>ВИМОГАМ</a:t>
            </a:r>
            <a:endParaRPr sz="1100">
              <a:latin typeface="Tahoma"/>
              <a:cs typeface="Tahom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87171" y="1960957"/>
            <a:ext cx="1901825" cy="8769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8419" marR="52069" algn="ctr">
              <a:lnSpc>
                <a:spcPct val="114599"/>
              </a:lnSpc>
              <a:spcBef>
                <a:spcPts val="100"/>
              </a:spcBef>
            </a:pPr>
            <a:r>
              <a:rPr sz="1100" b="1" dirty="0">
                <a:solidFill>
                  <a:srgbClr val="FF904D"/>
                </a:solidFill>
                <a:latin typeface="Tahoma"/>
                <a:cs typeface="Tahoma"/>
              </a:rPr>
              <a:t>ЗУ</a:t>
            </a:r>
            <a:r>
              <a:rPr sz="1100" b="1" spc="114" dirty="0">
                <a:solidFill>
                  <a:srgbClr val="FF904D"/>
                </a:solidFill>
                <a:latin typeface="Tahoma"/>
                <a:cs typeface="Tahoma"/>
              </a:rPr>
              <a:t> </a:t>
            </a:r>
            <a:r>
              <a:rPr sz="1100" b="1" dirty="0">
                <a:solidFill>
                  <a:srgbClr val="FF904D"/>
                </a:solidFill>
                <a:latin typeface="Tahoma"/>
                <a:cs typeface="Tahoma"/>
              </a:rPr>
              <a:t>“ПРО</a:t>
            </a:r>
            <a:r>
              <a:rPr sz="1100" b="1" spc="114" dirty="0">
                <a:solidFill>
                  <a:srgbClr val="FF904D"/>
                </a:solidFill>
                <a:latin typeface="Tahoma"/>
                <a:cs typeface="Tahoma"/>
              </a:rPr>
              <a:t> </a:t>
            </a:r>
            <a:r>
              <a:rPr sz="1100" b="1" spc="-10" dirty="0">
                <a:solidFill>
                  <a:srgbClr val="FF904D"/>
                </a:solidFill>
                <a:latin typeface="Tahoma"/>
                <a:cs typeface="Tahoma"/>
              </a:rPr>
              <a:t>ЗАПОБІГАННЯ КОРУПЦІЇ”:</a:t>
            </a:r>
            <a:endParaRPr sz="1100" dirty="0">
              <a:latin typeface="Tahoma"/>
              <a:cs typeface="Tahoma"/>
            </a:endParaRPr>
          </a:p>
          <a:p>
            <a:pPr marL="12065" marR="5080" indent="31115" algn="ctr">
              <a:lnSpc>
                <a:spcPct val="114599"/>
              </a:lnSpc>
              <a:spcBef>
                <a:spcPts val="95"/>
              </a:spcBef>
            </a:pPr>
            <a:r>
              <a:rPr sz="900" i="1" dirty="0">
                <a:solidFill>
                  <a:srgbClr val="FFFFFF"/>
                </a:solidFill>
                <a:latin typeface="Verdana"/>
                <a:cs typeface="Verdana"/>
              </a:rPr>
              <a:t>стосується</a:t>
            </a:r>
            <a:r>
              <a:rPr sz="900" i="1" spc="9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i="1" dirty="0" err="1">
                <a:solidFill>
                  <a:srgbClr val="FFFFFF"/>
                </a:solidFill>
                <a:latin typeface="Verdana"/>
                <a:cs typeface="Verdana"/>
              </a:rPr>
              <a:t>конкретної</a:t>
            </a:r>
            <a:r>
              <a:rPr sz="900" i="1" spc="9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i="1" dirty="0" err="1">
                <a:solidFill>
                  <a:srgbClr val="FFFFFF"/>
                </a:solidFill>
                <a:latin typeface="Verdana"/>
                <a:cs typeface="Verdana"/>
              </a:rPr>
              <a:t>особи</a:t>
            </a:r>
            <a:r>
              <a:rPr lang="uk-UA" sz="900" i="1" dirty="0">
                <a:solidFill>
                  <a:srgbClr val="FFFFFF"/>
                </a:solidFill>
                <a:latin typeface="Verdana"/>
                <a:cs typeface="Verdana"/>
              </a:rPr>
              <a:t>,</a:t>
            </a:r>
            <a:r>
              <a:rPr sz="900" i="1" spc="9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i="1" dirty="0" err="1">
                <a:solidFill>
                  <a:srgbClr val="FFFFFF"/>
                </a:solidFill>
                <a:latin typeface="Verdana"/>
                <a:cs typeface="Verdana"/>
              </a:rPr>
              <a:t>містить</a:t>
            </a:r>
            <a:r>
              <a:rPr sz="900" i="1" spc="-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i="1" dirty="0">
                <a:solidFill>
                  <a:srgbClr val="FFFFFF"/>
                </a:solidFill>
                <a:latin typeface="Verdana"/>
                <a:cs typeface="Verdana"/>
              </a:rPr>
              <a:t>фактичні</a:t>
            </a:r>
            <a:r>
              <a:rPr sz="900" i="1" spc="-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i="1" dirty="0">
                <a:solidFill>
                  <a:srgbClr val="FFFFFF"/>
                </a:solidFill>
                <a:latin typeface="Verdana"/>
                <a:cs typeface="Verdana"/>
              </a:rPr>
              <a:t>дані,</a:t>
            </a:r>
            <a:r>
              <a:rPr sz="900" i="1" spc="-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i="1" spc="-25" dirty="0">
                <a:solidFill>
                  <a:srgbClr val="FFFFFF"/>
                </a:solidFill>
                <a:latin typeface="Verdana"/>
                <a:cs typeface="Verdana"/>
              </a:rPr>
              <a:t>які </a:t>
            </a:r>
            <a:r>
              <a:rPr sz="900" i="1" dirty="0">
                <a:solidFill>
                  <a:srgbClr val="FFFFFF"/>
                </a:solidFill>
                <a:latin typeface="Verdana"/>
                <a:cs typeface="Verdana"/>
              </a:rPr>
              <a:t>можуть</a:t>
            </a:r>
            <a:r>
              <a:rPr sz="900" i="1" spc="-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i="1" dirty="0">
                <a:solidFill>
                  <a:srgbClr val="FFFFFF"/>
                </a:solidFill>
                <a:latin typeface="Verdana"/>
                <a:cs typeface="Verdana"/>
              </a:rPr>
              <a:t>бути</a:t>
            </a:r>
            <a:r>
              <a:rPr sz="900" i="1" spc="-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i="1" spc="-10" dirty="0">
                <a:solidFill>
                  <a:srgbClr val="FFFFFF"/>
                </a:solidFill>
                <a:latin typeface="Verdana"/>
                <a:cs typeface="Verdana"/>
              </a:rPr>
              <a:t>перевірені</a:t>
            </a:r>
            <a:endParaRPr sz="900" dirty="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298894" y="1735034"/>
            <a:ext cx="2445385" cy="1838388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065" marR="5080" algn="ctr">
              <a:lnSpc>
                <a:spcPct val="120300"/>
              </a:lnSpc>
              <a:spcBef>
                <a:spcPts val="90"/>
              </a:spcBef>
            </a:pPr>
            <a:r>
              <a:rPr sz="1000" b="1" spc="55" dirty="0">
                <a:solidFill>
                  <a:srgbClr val="FFFFFF"/>
                </a:solidFill>
                <a:latin typeface="Tahoma"/>
                <a:cs typeface="Tahoma"/>
              </a:rPr>
              <a:t>якщо</a:t>
            </a:r>
            <a:r>
              <a:rPr sz="1000" b="1" spc="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00" b="1" spc="45" dirty="0">
                <a:solidFill>
                  <a:srgbClr val="FFFFFF"/>
                </a:solidFill>
                <a:latin typeface="Tahoma"/>
                <a:cs typeface="Tahoma"/>
              </a:rPr>
              <a:t>інформація</a:t>
            </a:r>
            <a:r>
              <a:rPr sz="1000" b="1" spc="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00" b="1" spc="65" dirty="0">
                <a:solidFill>
                  <a:srgbClr val="FFFFFF"/>
                </a:solidFill>
                <a:latin typeface="Tahoma"/>
                <a:cs typeface="Tahoma"/>
              </a:rPr>
              <a:t>не</a:t>
            </a:r>
            <a:r>
              <a:rPr sz="1000" b="1" spc="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00" b="1" spc="50" dirty="0">
                <a:solidFill>
                  <a:srgbClr val="FFFFFF"/>
                </a:solidFill>
                <a:latin typeface="Tahoma"/>
                <a:cs typeface="Tahoma"/>
              </a:rPr>
              <a:t>належить</a:t>
            </a:r>
            <a:r>
              <a:rPr sz="1000" b="1" spc="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00" b="1" spc="40" dirty="0">
                <a:solidFill>
                  <a:srgbClr val="FFFFFF"/>
                </a:solidFill>
                <a:latin typeface="Tahoma"/>
                <a:cs typeface="Tahoma"/>
              </a:rPr>
              <a:t>до </a:t>
            </a:r>
            <a:r>
              <a:rPr sz="1000" b="1" spc="50" dirty="0" err="1">
                <a:solidFill>
                  <a:srgbClr val="FFFFFF"/>
                </a:solidFill>
                <a:latin typeface="Tahoma"/>
                <a:cs typeface="Tahoma"/>
              </a:rPr>
              <a:t>компетенції</a:t>
            </a:r>
            <a:r>
              <a:rPr sz="1000" b="1" spc="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uk-UA" sz="1000" b="1" spc="90" dirty="0">
                <a:solidFill>
                  <a:srgbClr val="FFFFFF"/>
                </a:solidFill>
                <a:latin typeface="Tahoma"/>
                <a:cs typeface="Tahoma"/>
              </a:rPr>
              <a:t>Головного управління </a:t>
            </a:r>
            <a:r>
              <a:rPr sz="1000" b="1" spc="55" dirty="0" err="1">
                <a:solidFill>
                  <a:srgbClr val="FFFFFF"/>
                </a:solidFill>
                <a:latin typeface="Tahoma"/>
                <a:cs typeface="Tahoma"/>
              </a:rPr>
              <a:t>розгляд</a:t>
            </a:r>
            <a:r>
              <a:rPr sz="1000" b="1" spc="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00" b="1" spc="55" dirty="0">
                <a:solidFill>
                  <a:srgbClr val="FFFFFF"/>
                </a:solidFill>
                <a:latin typeface="Tahoma"/>
                <a:cs typeface="Tahoma"/>
              </a:rPr>
              <a:t>припиняється.</a:t>
            </a:r>
            <a:r>
              <a:rPr sz="1000" b="1" spc="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00" b="1" spc="75" dirty="0">
                <a:solidFill>
                  <a:srgbClr val="FFFFFF"/>
                </a:solidFill>
                <a:latin typeface="Tahoma"/>
                <a:cs typeface="Tahoma"/>
              </a:rPr>
              <a:t>Про</a:t>
            </a:r>
            <a:r>
              <a:rPr sz="1000" b="1" spc="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00" b="1" spc="45" dirty="0">
                <a:solidFill>
                  <a:srgbClr val="FFFFFF"/>
                </a:solidFill>
                <a:latin typeface="Tahoma"/>
                <a:cs typeface="Tahoma"/>
              </a:rPr>
              <a:t>це </a:t>
            </a:r>
            <a:r>
              <a:rPr sz="1000" b="1" spc="50" dirty="0">
                <a:solidFill>
                  <a:srgbClr val="FFFFFF"/>
                </a:solidFill>
                <a:latin typeface="Tahoma"/>
                <a:cs typeface="Tahoma"/>
              </a:rPr>
              <a:t>повідомляється</a:t>
            </a:r>
            <a:r>
              <a:rPr sz="1000" b="1" spc="1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00" b="1" dirty="0">
                <a:solidFill>
                  <a:srgbClr val="FFFFFF"/>
                </a:solidFill>
                <a:latin typeface="Tahoma"/>
                <a:cs typeface="Tahoma"/>
              </a:rPr>
              <a:t>особа,</a:t>
            </a:r>
            <a:r>
              <a:rPr sz="1000" b="1" spc="1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00" b="1" spc="-25" dirty="0">
                <a:solidFill>
                  <a:srgbClr val="FFFFFF"/>
                </a:solidFill>
                <a:latin typeface="Tahoma"/>
                <a:cs typeface="Tahoma"/>
              </a:rPr>
              <a:t>яка </a:t>
            </a:r>
            <a:r>
              <a:rPr sz="1000" b="1" spc="55" dirty="0">
                <a:solidFill>
                  <a:srgbClr val="FFFFFF"/>
                </a:solidFill>
                <a:latin typeface="Tahoma"/>
                <a:cs typeface="Tahoma"/>
              </a:rPr>
              <a:t>здійснила</a:t>
            </a:r>
            <a:r>
              <a:rPr sz="1000" b="1" spc="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00" b="1" spc="55" dirty="0">
                <a:solidFill>
                  <a:srgbClr val="FFFFFF"/>
                </a:solidFill>
                <a:latin typeface="Tahoma"/>
                <a:cs typeface="Tahoma"/>
              </a:rPr>
              <a:t>повідомлення</a:t>
            </a:r>
            <a:r>
              <a:rPr sz="1000" b="1" spc="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00" b="1" spc="5" dirty="0">
                <a:solidFill>
                  <a:srgbClr val="FFFFFF"/>
                </a:solidFill>
                <a:latin typeface="Tahoma"/>
                <a:cs typeface="Tahoma"/>
              </a:rPr>
              <a:t>з </a:t>
            </a:r>
            <a:r>
              <a:rPr sz="1000" b="1" spc="65" dirty="0">
                <a:solidFill>
                  <a:srgbClr val="FFFFFF"/>
                </a:solidFill>
                <a:latin typeface="Tahoma"/>
                <a:cs typeface="Tahoma"/>
              </a:rPr>
              <a:t>одночасним</a:t>
            </a:r>
            <a:r>
              <a:rPr sz="1000" b="1" spc="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00" b="1" spc="40" dirty="0">
                <a:solidFill>
                  <a:srgbClr val="FFFFFF"/>
                </a:solidFill>
                <a:latin typeface="Tahoma"/>
                <a:cs typeface="Tahoma"/>
              </a:rPr>
              <a:t>інформуванням </a:t>
            </a:r>
            <a:r>
              <a:rPr sz="1000" b="1" spc="65" dirty="0">
                <a:solidFill>
                  <a:srgbClr val="FFFFFF"/>
                </a:solidFill>
                <a:latin typeface="Tahoma"/>
                <a:cs typeface="Tahoma"/>
              </a:rPr>
              <a:t>щодо</a:t>
            </a:r>
            <a:r>
              <a:rPr sz="1000" b="1" spc="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00" b="1" spc="50" dirty="0">
                <a:solidFill>
                  <a:srgbClr val="FFFFFF"/>
                </a:solidFill>
                <a:latin typeface="Tahoma"/>
                <a:cs typeface="Tahoma"/>
              </a:rPr>
              <a:t>компетенції</a:t>
            </a:r>
            <a:r>
              <a:rPr sz="1000" b="1" spc="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00" b="1" spc="50" dirty="0">
                <a:solidFill>
                  <a:srgbClr val="FFFFFF"/>
                </a:solidFill>
                <a:latin typeface="Tahoma"/>
                <a:cs typeface="Tahoma"/>
              </a:rPr>
              <a:t>якого</a:t>
            </a:r>
            <a:r>
              <a:rPr sz="1000" b="1" spc="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00" b="1" spc="45" dirty="0">
                <a:solidFill>
                  <a:srgbClr val="FFFFFF"/>
                </a:solidFill>
                <a:latin typeface="Tahoma"/>
                <a:cs typeface="Tahoma"/>
              </a:rPr>
              <a:t>органу </a:t>
            </a:r>
            <a:r>
              <a:rPr sz="1000" b="1" spc="50" dirty="0">
                <a:solidFill>
                  <a:srgbClr val="FFFFFF"/>
                </a:solidFill>
                <a:latin typeface="Tahoma"/>
                <a:cs typeface="Tahoma"/>
              </a:rPr>
              <a:t>або</a:t>
            </a:r>
            <a:r>
              <a:rPr sz="1000" b="1" spc="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00" b="1" spc="55" dirty="0">
                <a:solidFill>
                  <a:srgbClr val="FFFFFF"/>
                </a:solidFill>
                <a:latin typeface="Tahoma"/>
                <a:cs typeface="Tahoma"/>
              </a:rPr>
              <a:t>юридичної</a:t>
            </a:r>
            <a:r>
              <a:rPr sz="1000" b="1" spc="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00" b="1" spc="70" dirty="0">
                <a:solidFill>
                  <a:srgbClr val="FFFFFF"/>
                </a:solidFill>
                <a:latin typeface="Tahoma"/>
                <a:cs typeface="Tahoma"/>
              </a:rPr>
              <a:t>особи</a:t>
            </a:r>
            <a:r>
              <a:rPr sz="1000" b="1" spc="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00" b="1" spc="40" dirty="0">
                <a:solidFill>
                  <a:srgbClr val="FFFFFF"/>
                </a:solidFill>
                <a:latin typeface="Tahoma"/>
                <a:cs typeface="Tahoma"/>
              </a:rPr>
              <a:t>належить </a:t>
            </a:r>
            <a:r>
              <a:rPr sz="1000" b="1" spc="45" dirty="0">
                <a:solidFill>
                  <a:srgbClr val="FFFFFF"/>
                </a:solidFill>
                <a:latin typeface="Tahoma"/>
                <a:cs typeface="Tahoma"/>
              </a:rPr>
              <a:t>розгляд</a:t>
            </a:r>
            <a:endParaRPr sz="1000" dirty="0">
              <a:latin typeface="Tahoma"/>
              <a:cs typeface="Tahoma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2286330" y="1907991"/>
            <a:ext cx="708025" cy="38100"/>
            <a:chOff x="2286330" y="1907991"/>
            <a:chExt cx="708025" cy="38100"/>
          </a:xfrm>
        </p:grpSpPr>
        <p:sp>
          <p:nvSpPr>
            <p:cNvPr id="6" name="object 6"/>
            <p:cNvSpPr/>
            <p:nvPr/>
          </p:nvSpPr>
          <p:spPr>
            <a:xfrm>
              <a:off x="2291092" y="1918605"/>
              <a:ext cx="698500" cy="8890"/>
            </a:xfrm>
            <a:custGeom>
              <a:avLst/>
              <a:gdLst/>
              <a:ahLst/>
              <a:cxnLst/>
              <a:rect l="l" t="t" r="r" b="b"/>
              <a:pathLst>
                <a:path w="698500" h="8889">
                  <a:moveTo>
                    <a:pt x="0" y="0"/>
                  </a:moveTo>
                  <a:lnTo>
                    <a:pt x="698083" y="8671"/>
                  </a:lnTo>
                </a:path>
              </a:pathLst>
            </a:custGeom>
            <a:ln w="9524">
              <a:solidFill>
                <a:srgbClr val="FF90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969950" y="1912753"/>
              <a:ext cx="19685" cy="28575"/>
            </a:xfrm>
            <a:custGeom>
              <a:avLst/>
              <a:gdLst/>
              <a:ahLst/>
              <a:cxnLst/>
              <a:rect l="l" t="t" r="r" b="b"/>
              <a:pathLst>
                <a:path w="19685" h="28575">
                  <a:moveTo>
                    <a:pt x="354" y="0"/>
                  </a:moveTo>
                  <a:lnTo>
                    <a:pt x="19226" y="14523"/>
                  </a:lnTo>
                  <a:lnTo>
                    <a:pt x="0" y="28572"/>
                  </a:lnTo>
                </a:path>
              </a:pathLst>
            </a:custGeom>
            <a:ln w="9524">
              <a:solidFill>
                <a:srgbClr val="FF90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3745546" y="2150080"/>
            <a:ext cx="38100" cy="381635"/>
            <a:chOff x="3745546" y="2150080"/>
            <a:chExt cx="38100" cy="381635"/>
          </a:xfrm>
        </p:grpSpPr>
        <p:sp>
          <p:nvSpPr>
            <p:cNvPr id="9" name="object 9"/>
            <p:cNvSpPr/>
            <p:nvPr/>
          </p:nvSpPr>
          <p:spPr>
            <a:xfrm>
              <a:off x="3759874" y="2154843"/>
              <a:ext cx="5080" cy="372110"/>
            </a:xfrm>
            <a:custGeom>
              <a:avLst/>
              <a:gdLst/>
              <a:ahLst/>
              <a:cxnLst/>
              <a:rect l="l" t="t" r="r" b="b"/>
              <a:pathLst>
                <a:path w="5079" h="372110">
                  <a:moveTo>
                    <a:pt x="0" y="0"/>
                  </a:moveTo>
                  <a:lnTo>
                    <a:pt x="4975" y="371862"/>
                  </a:lnTo>
                </a:path>
              </a:pathLst>
            </a:custGeom>
            <a:ln w="9524">
              <a:solidFill>
                <a:srgbClr val="FF90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750309" y="2507466"/>
              <a:ext cx="28575" cy="19685"/>
            </a:xfrm>
            <a:custGeom>
              <a:avLst/>
              <a:gdLst/>
              <a:ahLst/>
              <a:cxnLst/>
              <a:rect l="l" t="t" r="r" b="b"/>
              <a:pathLst>
                <a:path w="28575" h="19685">
                  <a:moveTo>
                    <a:pt x="28572" y="0"/>
                  </a:moveTo>
                  <a:lnTo>
                    <a:pt x="14541" y="19239"/>
                  </a:lnTo>
                  <a:lnTo>
                    <a:pt x="0" y="382"/>
                  </a:lnTo>
                </a:path>
              </a:pathLst>
            </a:custGeom>
            <a:ln w="9524">
              <a:solidFill>
                <a:srgbClr val="FF90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4836029" y="1903919"/>
            <a:ext cx="377190" cy="38100"/>
            <a:chOff x="4836029" y="1903919"/>
            <a:chExt cx="377190" cy="38100"/>
          </a:xfrm>
        </p:grpSpPr>
        <p:sp>
          <p:nvSpPr>
            <p:cNvPr id="12" name="object 12"/>
            <p:cNvSpPr/>
            <p:nvPr/>
          </p:nvSpPr>
          <p:spPr>
            <a:xfrm>
              <a:off x="4836029" y="1922969"/>
              <a:ext cx="372110" cy="0"/>
            </a:xfrm>
            <a:custGeom>
              <a:avLst/>
              <a:gdLst/>
              <a:ahLst/>
              <a:cxnLst/>
              <a:rect l="l" t="t" r="r" b="b"/>
              <a:pathLst>
                <a:path w="372110">
                  <a:moveTo>
                    <a:pt x="0" y="0"/>
                  </a:moveTo>
                  <a:lnTo>
                    <a:pt x="371896" y="0"/>
                  </a:lnTo>
                </a:path>
              </a:pathLst>
            </a:custGeom>
            <a:ln w="9524">
              <a:solidFill>
                <a:srgbClr val="FF90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188875" y="1908682"/>
              <a:ext cx="19050" cy="28575"/>
            </a:xfrm>
            <a:custGeom>
              <a:avLst/>
              <a:gdLst/>
              <a:ahLst/>
              <a:cxnLst/>
              <a:rect l="l" t="t" r="r" b="b"/>
              <a:pathLst>
                <a:path w="19050" h="28575">
                  <a:moveTo>
                    <a:pt x="0" y="0"/>
                  </a:moveTo>
                  <a:lnTo>
                    <a:pt x="19049" y="14287"/>
                  </a:lnTo>
                  <a:lnTo>
                    <a:pt x="0" y="28574"/>
                  </a:lnTo>
                </a:path>
              </a:pathLst>
            </a:custGeom>
            <a:ln w="9524">
              <a:solidFill>
                <a:srgbClr val="FF90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" name="object 14"/>
          <p:cNvGrpSpPr/>
          <p:nvPr/>
        </p:nvGrpSpPr>
        <p:grpSpPr>
          <a:xfrm>
            <a:off x="4667408" y="2164703"/>
            <a:ext cx="827405" cy="2012314"/>
            <a:chOff x="4667408" y="2164703"/>
            <a:chExt cx="827405" cy="2012314"/>
          </a:xfrm>
        </p:grpSpPr>
        <p:sp>
          <p:nvSpPr>
            <p:cNvPr id="15" name="object 15"/>
            <p:cNvSpPr/>
            <p:nvPr/>
          </p:nvSpPr>
          <p:spPr>
            <a:xfrm>
              <a:off x="4672171" y="2169466"/>
              <a:ext cx="812165" cy="2002789"/>
            </a:xfrm>
            <a:custGeom>
              <a:avLst/>
              <a:gdLst/>
              <a:ahLst/>
              <a:cxnLst/>
              <a:rect l="l" t="t" r="r" b="b"/>
              <a:pathLst>
                <a:path w="812164" h="2002789">
                  <a:moveTo>
                    <a:pt x="0" y="0"/>
                  </a:moveTo>
                  <a:lnTo>
                    <a:pt x="811583" y="2002540"/>
                  </a:lnTo>
                </a:path>
              </a:pathLst>
            </a:custGeom>
            <a:ln w="9524">
              <a:solidFill>
                <a:srgbClr val="FF90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5463358" y="4148984"/>
              <a:ext cx="26670" cy="23495"/>
            </a:xfrm>
            <a:custGeom>
              <a:avLst/>
              <a:gdLst/>
              <a:ahLst/>
              <a:cxnLst/>
              <a:rect l="l" t="t" r="r" b="b"/>
              <a:pathLst>
                <a:path w="26670" h="23495">
                  <a:moveTo>
                    <a:pt x="26482" y="0"/>
                  </a:moveTo>
                  <a:lnTo>
                    <a:pt x="20396" y="23021"/>
                  </a:lnTo>
                  <a:lnTo>
                    <a:pt x="0" y="10732"/>
                  </a:lnTo>
                </a:path>
              </a:pathLst>
            </a:custGeom>
            <a:ln w="9524">
              <a:solidFill>
                <a:srgbClr val="FF90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" name="object 17"/>
          <p:cNvGrpSpPr/>
          <p:nvPr/>
        </p:nvGrpSpPr>
        <p:grpSpPr>
          <a:xfrm>
            <a:off x="1558231" y="1558709"/>
            <a:ext cx="7089140" cy="239395"/>
            <a:chOff x="1558231" y="1558709"/>
            <a:chExt cx="7089140" cy="239395"/>
          </a:xfrm>
        </p:grpSpPr>
        <p:sp>
          <p:nvSpPr>
            <p:cNvPr id="18" name="object 18"/>
            <p:cNvSpPr/>
            <p:nvPr/>
          </p:nvSpPr>
          <p:spPr>
            <a:xfrm>
              <a:off x="1582118" y="1563472"/>
              <a:ext cx="7041515" cy="8890"/>
            </a:xfrm>
            <a:custGeom>
              <a:avLst/>
              <a:gdLst/>
              <a:ahLst/>
              <a:cxnLst/>
              <a:rect l="l" t="t" r="r" b="b"/>
              <a:pathLst>
                <a:path w="7041515" h="8890">
                  <a:moveTo>
                    <a:pt x="0" y="0"/>
                  </a:moveTo>
                  <a:lnTo>
                    <a:pt x="7041286" y="8731"/>
                  </a:lnTo>
                </a:path>
              </a:pathLst>
            </a:custGeom>
            <a:ln w="9524">
              <a:solidFill>
                <a:srgbClr val="FF90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577281" y="1563546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69">
                  <a:moveTo>
                    <a:pt x="0" y="0"/>
                  </a:moveTo>
                  <a:lnTo>
                    <a:pt x="0" y="229492"/>
                  </a:lnTo>
                </a:path>
              </a:pathLst>
            </a:custGeom>
            <a:ln w="9524">
              <a:solidFill>
                <a:srgbClr val="FF90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562993" y="1773988"/>
              <a:ext cx="28575" cy="19050"/>
            </a:xfrm>
            <a:custGeom>
              <a:avLst/>
              <a:gdLst/>
              <a:ahLst/>
              <a:cxnLst/>
              <a:rect l="l" t="t" r="r" b="b"/>
              <a:pathLst>
                <a:path w="28575" h="19050">
                  <a:moveTo>
                    <a:pt x="28574" y="0"/>
                  </a:moveTo>
                  <a:lnTo>
                    <a:pt x="14287" y="19049"/>
                  </a:lnTo>
                  <a:lnTo>
                    <a:pt x="0" y="0"/>
                  </a:lnTo>
                </a:path>
              </a:pathLst>
            </a:custGeom>
            <a:ln w="9524">
              <a:solidFill>
                <a:srgbClr val="FF90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8627710" y="1563531"/>
              <a:ext cx="0" cy="210185"/>
            </a:xfrm>
            <a:custGeom>
              <a:avLst/>
              <a:gdLst/>
              <a:ahLst/>
              <a:cxnLst/>
              <a:rect l="l" t="t" r="r" b="b"/>
              <a:pathLst>
                <a:path h="210185">
                  <a:moveTo>
                    <a:pt x="0" y="0"/>
                  </a:moveTo>
                  <a:lnTo>
                    <a:pt x="0" y="209966"/>
                  </a:lnTo>
                </a:path>
              </a:pathLst>
            </a:custGeom>
            <a:ln w="9524">
              <a:solidFill>
                <a:srgbClr val="FF90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8613423" y="1754447"/>
              <a:ext cx="28575" cy="19050"/>
            </a:xfrm>
            <a:custGeom>
              <a:avLst/>
              <a:gdLst/>
              <a:ahLst/>
              <a:cxnLst/>
              <a:rect l="l" t="t" r="r" b="b"/>
              <a:pathLst>
                <a:path w="28575" h="19050">
                  <a:moveTo>
                    <a:pt x="28574" y="0"/>
                  </a:moveTo>
                  <a:lnTo>
                    <a:pt x="14287" y="19049"/>
                  </a:lnTo>
                  <a:lnTo>
                    <a:pt x="0" y="0"/>
                  </a:lnTo>
                </a:path>
              </a:pathLst>
            </a:custGeom>
            <a:ln w="9524">
              <a:solidFill>
                <a:srgbClr val="FF90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3" name="object 23"/>
          <p:cNvGrpSpPr/>
          <p:nvPr/>
        </p:nvGrpSpPr>
        <p:grpSpPr>
          <a:xfrm>
            <a:off x="5513722" y="4664783"/>
            <a:ext cx="2397125" cy="219710"/>
            <a:chOff x="5513722" y="4664783"/>
            <a:chExt cx="2397125" cy="219710"/>
          </a:xfrm>
        </p:grpSpPr>
        <p:sp>
          <p:nvSpPr>
            <p:cNvPr id="24" name="object 24"/>
            <p:cNvSpPr/>
            <p:nvPr/>
          </p:nvSpPr>
          <p:spPr>
            <a:xfrm>
              <a:off x="5528465" y="4669546"/>
              <a:ext cx="2359025" cy="0"/>
            </a:xfrm>
            <a:custGeom>
              <a:avLst/>
              <a:gdLst/>
              <a:ahLst/>
              <a:cxnLst/>
              <a:rect l="l" t="t" r="r" b="b"/>
              <a:pathLst>
                <a:path w="2359025">
                  <a:moveTo>
                    <a:pt x="0" y="0"/>
                  </a:moveTo>
                  <a:lnTo>
                    <a:pt x="2358663" y="0"/>
                  </a:lnTo>
                </a:path>
              </a:pathLst>
            </a:custGeom>
            <a:ln w="9524">
              <a:solidFill>
                <a:srgbClr val="FF90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7891436" y="4669605"/>
              <a:ext cx="0" cy="210185"/>
            </a:xfrm>
            <a:custGeom>
              <a:avLst/>
              <a:gdLst/>
              <a:ahLst/>
              <a:cxnLst/>
              <a:rect l="l" t="t" r="r" b="b"/>
              <a:pathLst>
                <a:path h="210185">
                  <a:moveTo>
                    <a:pt x="0" y="0"/>
                  </a:moveTo>
                  <a:lnTo>
                    <a:pt x="0" y="209966"/>
                  </a:lnTo>
                </a:path>
              </a:pathLst>
            </a:custGeom>
            <a:ln w="9524">
              <a:solidFill>
                <a:srgbClr val="FF90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7877148" y="4860521"/>
              <a:ext cx="28575" cy="19050"/>
            </a:xfrm>
            <a:custGeom>
              <a:avLst/>
              <a:gdLst/>
              <a:ahLst/>
              <a:cxnLst/>
              <a:rect l="l" t="t" r="r" b="b"/>
              <a:pathLst>
                <a:path w="28575" h="19050">
                  <a:moveTo>
                    <a:pt x="28574" y="0"/>
                  </a:moveTo>
                  <a:lnTo>
                    <a:pt x="14287" y="19049"/>
                  </a:lnTo>
                  <a:lnTo>
                    <a:pt x="0" y="0"/>
                  </a:lnTo>
                </a:path>
              </a:pathLst>
            </a:custGeom>
            <a:ln w="9524">
              <a:solidFill>
                <a:srgbClr val="FF90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7036494" y="4669605"/>
              <a:ext cx="0" cy="210185"/>
            </a:xfrm>
            <a:custGeom>
              <a:avLst/>
              <a:gdLst/>
              <a:ahLst/>
              <a:cxnLst/>
              <a:rect l="l" t="t" r="r" b="b"/>
              <a:pathLst>
                <a:path h="210185">
                  <a:moveTo>
                    <a:pt x="0" y="0"/>
                  </a:moveTo>
                  <a:lnTo>
                    <a:pt x="0" y="209966"/>
                  </a:lnTo>
                </a:path>
              </a:pathLst>
            </a:custGeom>
            <a:ln w="9524">
              <a:solidFill>
                <a:srgbClr val="FF90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7022207" y="4860521"/>
              <a:ext cx="28575" cy="19050"/>
            </a:xfrm>
            <a:custGeom>
              <a:avLst/>
              <a:gdLst/>
              <a:ahLst/>
              <a:cxnLst/>
              <a:rect l="l" t="t" r="r" b="b"/>
              <a:pathLst>
                <a:path w="28575" h="19050">
                  <a:moveTo>
                    <a:pt x="28574" y="0"/>
                  </a:moveTo>
                  <a:lnTo>
                    <a:pt x="14287" y="19049"/>
                  </a:lnTo>
                  <a:lnTo>
                    <a:pt x="0" y="0"/>
                  </a:lnTo>
                </a:path>
              </a:pathLst>
            </a:custGeom>
            <a:ln w="9524">
              <a:solidFill>
                <a:srgbClr val="FF90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6181553" y="4669605"/>
              <a:ext cx="0" cy="210185"/>
            </a:xfrm>
            <a:custGeom>
              <a:avLst/>
              <a:gdLst/>
              <a:ahLst/>
              <a:cxnLst/>
              <a:rect l="l" t="t" r="r" b="b"/>
              <a:pathLst>
                <a:path h="210185">
                  <a:moveTo>
                    <a:pt x="0" y="0"/>
                  </a:moveTo>
                  <a:lnTo>
                    <a:pt x="0" y="209966"/>
                  </a:lnTo>
                </a:path>
              </a:pathLst>
            </a:custGeom>
            <a:ln w="9524">
              <a:solidFill>
                <a:srgbClr val="FF90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6167265" y="4860521"/>
              <a:ext cx="28575" cy="19050"/>
            </a:xfrm>
            <a:custGeom>
              <a:avLst/>
              <a:gdLst/>
              <a:ahLst/>
              <a:cxnLst/>
              <a:rect l="l" t="t" r="r" b="b"/>
              <a:pathLst>
                <a:path w="28575" h="19050">
                  <a:moveTo>
                    <a:pt x="28574" y="0"/>
                  </a:moveTo>
                  <a:lnTo>
                    <a:pt x="14287" y="19049"/>
                  </a:lnTo>
                  <a:lnTo>
                    <a:pt x="0" y="0"/>
                  </a:lnTo>
                </a:path>
              </a:pathLst>
            </a:custGeom>
            <a:ln w="9524">
              <a:solidFill>
                <a:srgbClr val="FF90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5532772" y="4669605"/>
              <a:ext cx="0" cy="210185"/>
            </a:xfrm>
            <a:custGeom>
              <a:avLst/>
              <a:gdLst/>
              <a:ahLst/>
              <a:cxnLst/>
              <a:rect l="l" t="t" r="r" b="b"/>
              <a:pathLst>
                <a:path h="210185">
                  <a:moveTo>
                    <a:pt x="0" y="0"/>
                  </a:moveTo>
                  <a:lnTo>
                    <a:pt x="0" y="209966"/>
                  </a:lnTo>
                </a:path>
              </a:pathLst>
            </a:custGeom>
            <a:ln w="9524">
              <a:solidFill>
                <a:srgbClr val="FF90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5518484" y="4860521"/>
              <a:ext cx="28575" cy="19050"/>
            </a:xfrm>
            <a:custGeom>
              <a:avLst/>
              <a:gdLst/>
              <a:ahLst/>
              <a:cxnLst/>
              <a:rect l="l" t="t" r="r" b="b"/>
              <a:pathLst>
                <a:path w="28575" h="19050">
                  <a:moveTo>
                    <a:pt x="28574" y="0"/>
                  </a:moveTo>
                  <a:lnTo>
                    <a:pt x="14287" y="19049"/>
                  </a:lnTo>
                  <a:lnTo>
                    <a:pt x="0" y="0"/>
                  </a:lnTo>
                </a:path>
              </a:pathLst>
            </a:custGeom>
            <a:ln w="9524">
              <a:solidFill>
                <a:srgbClr val="FF90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3" name="object 33"/>
          <p:cNvGrpSpPr/>
          <p:nvPr/>
        </p:nvGrpSpPr>
        <p:grpSpPr>
          <a:xfrm>
            <a:off x="2345590" y="3331288"/>
            <a:ext cx="835660" cy="716915"/>
            <a:chOff x="2345590" y="3331288"/>
            <a:chExt cx="835660" cy="716915"/>
          </a:xfrm>
        </p:grpSpPr>
        <p:sp>
          <p:nvSpPr>
            <p:cNvPr id="34" name="object 34"/>
            <p:cNvSpPr/>
            <p:nvPr/>
          </p:nvSpPr>
          <p:spPr>
            <a:xfrm>
              <a:off x="2350353" y="3336051"/>
              <a:ext cx="826135" cy="707390"/>
            </a:xfrm>
            <a:custGeom>
              <a:avLst/>
              <a:gdLst/>
              <a:ahLst/>
              <a:cxnLst/>
              <a:rect l="l" t="t" r="r" b="b"/>
              <a:pathLst>
                <a:path w="826135" h="707389">
                  <a:moveTo>
                    <a:pt x="0" y="0"/>
                  </a:moveTo>
                  <a:lnTo>
                    <a:pt x="825601" y="706772"/>
                  </a:lnTo>
                </a:path>
              </a:pathLst>
            </a:custGeom>
            <a:ln w="9524">
              <a:solidFill>
                <a:srgbClr val="FF90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3152191" y="4019580"/>
              <a:ext cx="24130" cy="23495"/>
            </a:xfrm>
            <a:custGeom>
              <a:avLst/>
              <a:gdLst/>
              <a:ahLst/>
              <a:cxnLst/>
              <a:rect l="l" t="t" r="r" b="b"/>
              <a:pathLst>
                <a:path w="24130" h="23495">
                  <a:moveTo>
                    <a:pt x="18582" y="0"/>
                  </a:moveTo>
                  <a:lnTo>
                    <a:pt x="23762" y="23242"/>
                  </a:lnTo>
                  <a:lnTo>
                    <a:pt x="0" y="21707"/>
                  </a:lnTo>
                </a:path>
              </a:pathLst>
            </a:custGeom>
            <a:ln w="9524">
              <a:solidFill>
                <a:srgbClr val="FF90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6" name="object 36"/>
          <p:cNvGrpSpPr/>
          <p:nvPr/>
        </p:nvGrpSpPr>
        <p:grpSpPr>
          <a:xfrm>
            <a:off x="1264376" y="3320895"/>
            <a:ext cx="38100" cy="585470"/>
            <a:chOff x="1264376" y="3320895"/>
            <a:chExt cx="38100" cy="585470"/>
          </a:xfrm>
        </p:grpSpPr>
        <p:sp>
          <p:nvSpPr>
            <p:cNvPr id="37" name="object 37"/>
            <p:cNvSpPr/>
            <p:nvPr/>
          </p:nvSpPr>
          <p:spPr>
            <a:xfrm>
              <a:off x="1283426" y="3320895"/>
              <a:ext cx="0" cy="580390"/>
            </a:xfrm>
            <a:custGeom>
              <a:avLst/>
              <a:gdLst/>
              <a:ahLst/>
              <a:cxnLst/>
              <a:rect l="l" t="t" r="r" b="b"/>
              <a:pathLst>
                <a:path h="580389">
                  <a:moveTo>
                    <a:pt x="0" y="0"/>
                  </a:moveTo>
                  <a:lnTo>
                    <a:pt x="0" y="580114"/>
                  </a:lnTo>
                </a:path>
              </a:pathLst>
            </a:custGeom>
            <a:ln w="9524">
              <a:solidFill>
                <a:srgbClr val="FF90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1269138" y="3881960"/>
              <a:ext cx="28575" cy="19050"/>
            </a:xfrm>
            <a:custGeom>
              <a:avLst/>
              <a:gdLst/>
              <a:ahLst/>
              <a:cxnLst/>
              <a:rect l="l" t="t" r="r" b="b"/>
              <a:pathLst>
                <a:path w="28575" h="19050">
                  <a:moveTo>
                    <a:pt x="28574" y="0"/>
                  </a:moveTo>
                  <a:lnTo>
                    <a:pt x="14287" y="19049"/>
                  </a:lnTo>
                  <a:lnTo>
                    <a:pt x="0" y="0"/>
                  </a:lnTo>
                </a:path>
              </a:pathLst>
            </a:custGeom>
            <a:ln w="9524">
              <a:solidFill>
                <a:srgbClr val="FF90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9" name="object 39"/>
          <p:cNvGrpSpPr/>
          <p:nvPr/>
        </p:nvGrpSpPr>
        <p:grpSpPr>
          <a:xfrm>
            <a:off x="1301877" y="5283244"/>
            <a:ext cx="326726" cy="110490"/>
            <a:chOff x="1684278" y="4819053"/>
            <a:chExt cx="357505" cy="38100"/>
          </a:xfrm>
        </p:grpSpPr>
        <p:sp>
          <p:nvSpPr>
            <p:cNvPr id="40" name="object 40"/>
            <p:cNvSpPr/>
            <p:nvPr/>
          </p:nvSpPr>
          <p:spPr>
            <a:xfrm>
              <a:off x="1684278" y="4838103"/>
              <a:ext cx="352425" cy="0"/>
            </a:xfrm>
            <a:custGeom>
              <a:avLst/>
              <a:gdLst/>
              <a:ahLst/>
              <a:cxnLst/>
              <a:rect l="l" t="t" r="r" b="b"/>
              <a:pathLst>
                <a:path w="352425">
                  <a:moveTo>
                    <a:pt x="0" y="0"/>
                  </a:moveTo>
                  <a:lnTo>
                    <a:pt x="352115" y="0"/>
                  </a:lnTo>
                </a:path>
              </a:pathLst>
            </a:custGeom>
            <a:ln w="9524">
              <a:solidFill>
                <a:srgbClr val="FF90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2017343" y="4823815"/>
              <a:ext cx="19050" cy="28575"/>
            </a:xfrm>
            <a:custGeom>
              <a:avLst/>
              <a:gdLst/>
              <a:ahLst/>
              <a:cxnLst/>
              <a:rect l="l" t="t" r="r" b="b"/>
              <a:pathLst>
                <a:path w="19050" h="28575">
                  <a:moveTo>
                    <a:pt x="0" y="0"/>
                  </a:moveTo>
                  <a:lnTo>
                    <a:pt x="19049" y="14287"/>
                  </a:lnTo>
                  <a:lnTo>
                    <a:pt x="0" y="28574"/>
                  </a:lnTo>
                </a:path>
              </a:pathLst>
            </a:custGeom>
            <a:ln w="9524">
              <a:solidFill>
                <a:srgbClr val="FF90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8" name="object 48"/>
          <p:cNvSpPr/>
          <p:nvPr/>
        </p:nvSpPr>
        <p:spPr>
          <a:xfrm>
            <a:off x="3064307" y="6094709"/>
            <a:ext cx="4598035" cy="548005"/>
          </a:xfrm>
          <a:custGeom>
            <a:avLst/>
            <a:gdLst/>
            <a:ahLst/>
            <a:cxnLst/>
            <a:rect l="l" t="t" r="r" b="b"/>
            <a:pathLst>
              <a:path w="4598034" h="548004">
                <a:moveTo>
                  <a:pt x="4597951" y="24650"/>
                </a:moveTo>
                <a:lnTo>
                  <a:pt x="4581694" y="61814"/>
                </a:lnTo>
                <a:lnTo>
                  <a:pt x="4527820" y="96800"/>
                </a:lnTo>
                <a:lnTo>
                  <a:pt x="4472739" y="116854"/>
                </a:lnTo>
                <a:lnTo>
                  <a:pt x="4393359" y="134913"/>
                </a:lnTo>
                <a:lnTo>
                  <a:pt x="4341766" y="143002"/>
                </a:lnTo>
                <a:lnTo>
                  <a:pt x="4289851" y="149134"/>
                </a:lnTo>
                <a:lnTo>
                  <a:pt x="4237794" y="153931"/>
                </a:lnTo>
                <a:lnTo>
                  <a:pt x="4185774" y="158016"/>
                </a:lnTo>
                <a:lnTo>
                  <a:pt x="4135523" y="161730"/>
                </a:lnTo>
                <a:lnTo>
                  <a:pt x="4085260" y="165282"/>
                </a:lnTo>
                <a:lnTo>
                  <a:pt x="4034986" y="168688"/>
                </a:lnTo>
                <a:lnTo>
                  <a:pt x="3984702" y="171965"/>
                </a:lnTo>
                <a:lnTo>
                  <a:pt x="3934409" y="175130"/>
                </a:lnTo>
                <a:lnTo>
                  <a:pt x="3884110" y="178198"/>
                </a:lnTo>
                <a:lnTo>
                  <a:pt x="3833805" y="181186"/>
                </a:lnTo>
                <a:lnTo>
                  <a:pt x="3783496" y="184110"/>
                </a:lnTo>
                <a:lnTo>
                  <a:pt x="3482221" y="201178"/>
                </a:lnTo>
                <a:lnTo>
                  <a:pt x="3382012" y="207044"/>
                </a:lnTo>
                <a:lnTo>
                  <a:pt x="3331915" y="210080"/>
                </a:lnTo>
                <a:lnTo>
                  <a:pt x="3281824" y="213205"/>
                </a:lnTo>
                <a:lnTo>
                  <a:pt x="3231739" y="216435"/>
                </a:lnTo>
                <a:lnTo>
                  <a:pt x="3181662" y="219784"/>
                </a:lnTo>
                <a:lnTo>
                  <a:pt x="3131592" y="223268"/>
                </a:lnTo>
                <a:lnTo>
                  <a:pt x="3081531" y="226902"/>
                </a:lnTo>
                <a:lnTo>
                  <a:pt x="3026846" y="231056"/>
                </a:lnTo>
                <a:lnTo>
                  <a:pt x="2972183" y="235433"/>
                </a:lnTo>
                <a:lnTo>
                  <a:pt x="2917542" y="240054"/>
                </a:lnTo>
                <a:lnTo>
                  <a:pt x="2862924" y="244941"/>
                </a:lnTo>
                <a:lnTo>
                  <a:pt x="2808329" y="250115"/>
                </a:lnTo>
                <a:lnTo>
                  <a:pt x="2762797" y="254523"/>
                </a:lnTo>
                <a:lnTo>
                  <a:pt x="2717228" y="259014"/>
                </a:lnTo>
                <a:lnTo>
                  <a:pt x="2671681" y="263813"/>
                </a:lnTo>
                <a:lnTo>
                  <a:pt x="2626217" y="269144"/>
                </a:lnTo>
                <a:lnTo>
                  <a:pt x="2580895" y="275232"/>
                </a:lnTo>
                <a:lnTo>
                  <a:pt x="2532827" y="283424"/>
                </a:lnTo>
                <a:lnTo>
                  <a:pt x="2485040" y="295590"/>
                </a:lnTo>
                <a:lnTo>
                  <a:pt x="2439538" y="313713"/>
                </a:lnTo>
                <a:lnTo>
                  <a:pt x="2398323" y="339776"/>
                </a:lnTo>
                <a:lnTo>
                  <a:pt x="2366438" y="372461"/>
                </a:lnTo>
                <a:lnTo>
                  <a:pt x="2342419" y="411068"/>
                </a:lnTo>
                <a:lnTo>
                  <a:pt x="2324623" y="453586"/>
                </a:lnTo>
                <a:lnTo>
                  <a:pt x="2311408" y="498004"/>
                </a:lnTo>
                <a:lnTo>
                  <a:pt x="2301132" y="542311"/>
                </a:lnTo>
                <a:lnTo>
                  <a:pt x="2301257" y="543530"/>
                </a:lnTo>
                <a:lnTo>
                  <a:pt x="2301007" y="544529"/>
                </a:lnTo>
                <a:lnTo>
                  <a:pt x="2300507" y="545279"/>
                </a:lnTo>
                <a:lnTo>
                  <a:pt x="2299976" y="547778"/>
                </a:lnTo>
                <a:lnTo>
                  <a:pt x="2299102" y="547716"/>
                </a:lnTo>
                <a:lnTo>
                  <a:pt x="2298227" y="546779"/>
                </a:lnTo>
                <a:lnTo>
                  <a:pt x="2296634" y="546997"/>
                </a:lnTo>
                <a:lnTo>
                  <a:pt x="2294915" y="545998"/>
                </a:lnTo>
                <a:lnTo>
                  <a:pt x="2284543" y="500552"/>
                </a:lnTo>
                <a:lnTo>
                  <a:pt x="2271710" y="456391"/>
                </a:lnTo>
                <a:lnTo>
                  <a:pt x="2246813" y="398854"/>
                </a:lnTo>
                <a:lnTo>
                  <a:pt x="2214246" y="353947"/>
                </a:lnTo>
                <a:lnTo>
                  <a:pt x="2176434" y="324049"/>
                </a:lnTo>
                <a:lnTo>
                  <a:pt x="2109724" y="294544"/>
                </a:lnTo>
                <a:lnTo>
                  <a:pt x="2062342" y="282422"/>
                </a:lnTo>
                <a:lnTo>
                  <a:pt x="2013953" y="274289"/>
                </a:lnTo>
                <a:lnTo>
                  <a:pt x="1965511" y="268390"/>
                </a:lnTo>
                <a:lnTo>
                  <a:pt x="1913298" y="262674"/>
                </a:lnTo>
                <a:lnTo>
                  <a:pt x="1861069" y="257183"/>
                </a:lnTo>
                <a:lnTo>
                  <a:pt x="1808821" y="251915"/>
                </a:lnTo>
                <a:lnTo>
                  <a:pt x="1756555" y="246869"/>
                </a:lnTo>
                <a:lnTo>
                  <a:pt x="1704270" y="242043"/>
                </a:lnTo>
                <a:lnTo>
                  <a:pt x="1651965" y="237435"/>
                </a:lnTo>
                <a:lnTo>
                  <a:pt x="1599640" y="233044"/>
                </a:lnTo>
                <a:lnTo>
                  <a:pt x="1547294" y="228868"/>
                </a:lnTo>
                <a:lnTo>
                  <a:pt x="1494926" y="224905"/>
                </a:lnTo>
                <a:lnTo>
                  <a:pt x="1442537" y="221154"/>
                </a:lnTo>
                <a:lnTo>
                  <a:pt x="1392612" y="217746"/>
                </a:lnTo>
                <a:lnTo>
                  <a:pt x="1342680" y="214464"/>
                </a:lnTo>
                <a:lnTo>
                  <a:pt x="1292740" y="211293"/>
                </a:lnTo>
                <a:lnTo>
                  <a:pt x="1242794" y="208218"/>
                </a:lnTo>
                <a:lnTo>
                  <a:pt x="1192843" y="205224"/>
                </a:lnTo>
                <a:lnTo>
                  <a:pt x="1092932" y="199421"/>
                </a:lnTo>
                <a:lnTo>
                  <a:pt x="693363" y="176875"/>
                </a:lnTo>
                <a:lnTo>
                  <a:pt x="643420" y="173918"/>
                </a:lnTo>
                <a:lnTo>
                  <a:pt x="593485" y="170825"/>
                </a:lnTo>
                <a:lnTo>
                  <a:pt x="543563" y="167560"/>
                </a:lnTo>
                <a:lnTo>
                  <a:pt x="493659" y="164082"/>
                </a:lnTo>
                <a:lnTo>
                  <a:pt x="443778" y="160353"/>
                </a:lnTo>
                <a:lnTo>
                  <a:pt x="393925" y="156334"/>
                </a:lnTo>
                <a:lnTo>
                  <a:pt x="344105" y="151987"/>
                </a:lnTo>
                <a:lnTo>
                  <a:pt x="294483" y="147208"/>
                </a:lnTo>
                <a:lnTo>
                  <a:pt x="244637" y="141265"/>
                </a:lnTo>
                <a:lnTo>
                  <a:pt x="195030" y="133310"/>
                </a:lnTo>
                <a:lnTo>
                  <a:pt x="146128" y="122494"/>
                </a:lnTo>
                <a:lnTo>
                  <a:pt x="98395" y="107968"/>
                </a:lnTo>
                <a:lnTo>
                  <a:pt x="26279" y="71881"/>
                </a:lnTo>
                <a:lnTo>
                  <a:pt x="0" y="42039"/>
                </a:lnTo>
                <a:lnTo>
                  <a:pt x="1236" y="5217"/>
                </a:lnTo>
                <a:lnTo>
                  <a:pt x="3860" y="0"/>
                </a:lnTo>
                <a:lnTo>
                  <a:pt x="9702" y="6341"/>
                </a:lnTo>
                <a:lnTo>
                  <a:pt x="7672" y="10340"/>
                </a:lnTo>
                <a:lnTo>
                  <a:pt x="4712" y="18361"/>
                </a:lnTo>
                <a:lnTo>
                  <a:pt x="24561" y="60556"/>
                </a:lnTo>
                <a:lnTo>
                  <a:pt x="67957" y="86707"/>
                </a:lnTo>
                <a:lnTo>
                  <a:pt x="119815" y="105870"/>
                </a:lnTo>
                <a:lnTo>
                  <a:pt x="180192" y="120726"/>
                </a:lnTo>
                <a:lnTo>
                  <a:pt x="262848" y="134147"/>
                </a:lnTo>
                <a:lnTo>
                  <a:pt x="315199" y="140229"/>
                </a:lnTo>
                <a:lnTo>
                  <a:pt x="367704" y="145057"/>
                </a:lnTo>
                <a:lnTo>
                  <a:pt x="420273" y="149100"/>
                </a:lnTo>
                <a:lnTo>
                  <a:pt x="472818" y="152830"/>
                </a:lnTo>
                <a:lnTo>
                  <a:pt x="522539" y="156295"/>
                </a:lnTo>
                <a:lnTo>
                  <a:pt x="572270" y="159627"/>
                </a:lnTo>
                <a:lnTo>
                  <a:pt x="622009" y="162842"/>
                </a:lnTo>
                <a:lnTo>
                  <a:pt x="671756" y="165954"/>
                </a:lnTo>
                <a:lnTo>
                  <a:pt x="721509" y="168978"/>
                </a:lnTo>
                <a:lnTo>
                  <a:pt x="821029" y="174821"/>
                </a:lnTo>
                <a:lnTo>
                  <a:pt x="1119013" y="191722"/>
                </a:lnTo>
                <a:lnTo>
                  <a:pt x="1217916" y="197516"/>
                </a:lnTo>
                <a:lnTo>
                  <a:pt x="1267361" y="200515"/>
                </a:lnTo>
                <a:lnTo>
                  <a:pt x="1316799" y="203602"/>
                </a:lnTo>
                <a:lnTo>
                  <a:pt x="1366231" y="206792"/>
                </a:lnTo>
                <a:lnTo>
                  <a:pt x="1415656" y="210099"/>
                </a:lnTo>
                <a:lnTo>
                  <a:pt x="1465072" y="213538"/>
                </a:lnTo>
                <a:lnTo>
                  <a:pt x="1514480" y="217125"/>
                </a:lnTo>
                <a:lnTo>
                  <a:pt x="1563877" y="220873"/>
                </a:lnTo>
                <a:lnTo>
                  <a:pt x="1617557" y="225143"/>
                </a:lnTo>
                <a:lnTo>
                  <a:pt x="1671223" y="229643"/>
                </a:lnTo>
                <a:lnTo>
                  <a:pt x="1724870" y="234396"/>
                </a:lnTo>
                <a:lnTo>
                  <a:pt x="1778491" y="239422"/>
                </a:lnTo>
                <a:lnTo>
                  <a:pt x="1885956" y="250057"/>
                </a:lnTo>
                <a:lnTo>
                  <a:pt x="1939955" y="255566"/>
                </a:lnTo>
                <a:lnTo>
                  <a:pt x="1993814" y="262130"/>
                </a:lnTo>
                <a:lnTo>
                  <a:pt x="2047268" y="270609"/>
                </a:lnTo>
                <a:lnTo>
                  <a:pt x="2092150" y="280432"/>
                </a:lnTo>
                <a:lnTo>
                  <a:pt x="2136238" y="294676"/>
                </a:lnTo>
                <a:lnTo>
                  <a:pt x="2177533" y="314958"/>
                </a:lnTo>
                <a:lnTo>
                  <a:pt x="2214032" y="342900"/>
                </a:lnTo>
                <a:lnTo>
                  <a:pt x="2246185" y="382977"/>
                </a:lnTo>
                <a:lnTo>
                  <a:pt x="2269395" y="429113"/>
                </a:lnTo>
                <a:lnTo>
                  <a:pt x="2285981" y="478630"/>
                </a:lnTo>
                <a:lnTo>
                  <a:pt x="2298258" y="528846"/>
                </a:lnTo>
                <a:lnTo>
                  <a:pt x="2300646" y="518146"/>
                </a:lnTo>
                <a:lnTo>
                  <a:pt x="2324503" y="436495"/>
                </a:lnTo>
                <a:lnTo>
                  <a:pt x="2346701" y="389789"/>
                </a:lnTo>
                <a:lnTo>
                  <a:pt x="2377036" y="348654"/>
                </a:lnTo>
                <a:lnTo>
                  <a:pt x="2417442" y="315658"/>
                </a:lnTo>
                <a:lnTo>
                  <a:pt x="2460269" y="294538"/>
                </a:lnTo>
                <a:lnTo>
                  <a:pt x="2505901" y="279922"/>
                </a:lnTo>
                <a:lnTo>
                  <a:pt x="2553010" y="270069"/>
                </a:lnTo>
                <a:lnTo>
                  <a:pt x="2600264" y="263236"/>
                </a:lnTo>
                <a:lnTo>
                  <a:pt x="2650202" y="257153"/>
                </a:lnTo>
                <a:lnTo>
                  <a:pt x="2700196" y="251463"/>
                </a:lnTo>
                <a:lnTo>
                  <a:pt x="2750238" y="246132"/>
                </a:lnTo>
                <a:lnTo>
                  <a:pt x="2800320" y="241130"/>
                </a:lnTo>
                <a:lnTo>
                  <a:pt x="2850434" y="236423"/>
                </a:lnTo>
                <a:lnTo>
                  <a:pt x="2900573" y="231981"/>
                </a:lnTo>
                <a:lnTo>
                  <a:pt x="2950728" y="227771"/>
                </a:lnTo>
                <a:lnTo>
                  <a:pt x="3000891" y="223762"/>
                </a:lnTo>
                <a:lnTo>
                  <a:pt x="3051056" y="219922"/>
                </a:lnTo>
                <a:lnTo>
                  <a:pt x="3101213" y="216218"/>
                </a:lnTo>
                <a:lnTo>
                  <a:pt x="3150686" y="212697"/>
                </a:lnTo>
                <a:lnTo>
                  <a:pt x="3200168" y="209314"/>
                </a:lnTo>
                <a:lnTo>
                  <a:pt x="3249657" y="206056"/>
                </a:lnTo>
                <a:lnTo>
                  <a:pt x="3299153" y="202908"/>
                </a:lnTo>
                <a:lnTo>
                  <a:pt x="3348655" y="199855"/>
                </a:lnTo>
                <a:lnTo>
                  <a:pt x="3398162" y="196883"/>
                </a:lnTo>
                <a:lnTo>
                  <a:pt x="3497187" y="191124"/>
                </a:lnTo>
                <a:lnTo>
                  <a:pt x="3744307" y="177154"/>
                </a:lnTo>
                <a:lnTo>
                  <a:pt x="3842866" y="171454"/>
                </a:lnTo>
                <a:lnTo>
                  <a:pt x="3892142" y="168516"/>
                </a:lnTo>
                <a:lnTo>
                  <a:pt x="3941412" y="165497"/>
                </a:lnTo>
                <a:lnTo>
                  <a:pt x="3990676" y="162381"/>
                </a:lnTo>
                <a:lnTo>
                  <a:pt x="4039934" y="159150"/>
                </a:lnTo>
                <a:lnTo>
                  <a:pt x="4089182" y="155790"/>
                </a:lnTo>
                <a:lnTo>
                  <a:pt x="4138421" y="152283"/>
                </a:lnTo>
                <a:lnTo>
                  <a:pt x="4187648" y="148613"/>
                </a:lnTo>
                <a:lnTo>
                  <a:pt x="4238788" y="144551"/>
                </a:lnTo>
                <a:lnTo>
                  <a:pt x="4289968" y="139768"/>
                </a:lnTo>
                <a:lnTo>
                  <a:pt x="4341011" y="133670"/>
                </a:lnTo>
                <a:lnTo>
                  <a:pt x="4391741" y="125663"/>
                </a:lnTo>
                <a:lnTo>
                  <a:pt x="4441981" y="115154"/>
                </a:lnTo>
                <a:lnTo>
                  <a:pt x="4497457" y="99080"/>
                </a:lnTo>
                <a:lnTo>
                  <a:pt x="4549793" y="74853"/>
                </a:lnTo>
                <a:lnTo>
                  <a:pt x="4582464" y="48735"/>
                </a:lnTo>
                <a:lnTo>
                  <a:pt x="4592382" y="30841"/>
                </a:lnTo>
                <a:lnTo>
                  <a:pt x="4590157" y="11090"/>
                </a:lnTo>
                <a:lnTo>
                  <a:pt x="4588782" y="8372"/>
                </a:lnTo>
                <a:lnTo>
                  <a:pt x="4589688" y="187"/>
                </a:lnTo>
                <a:lnTo>
                  <a:pt x="4592437" y="5592"/>
                </a:lnTo>
                <a:lnTo>
                  <a:pt x="4595134" y="11745"/>
                </a:lnTo>
                <a:lnTo>
                  <a:pt x="4597026" y="18104"/>
                </a:lnTo>
                <a:lnTo>
                  <a:pt x="4597951" y="24650"/>
                </a:lnTo>
                <a:close/>
              </a:path>
            </a:pathLst>
          </a:custGeom>
          <a:solidFill>
            <a:srgbClr val="FF9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 txBox="1"/>
          <p:nvPr/>
        </p:nvSpPr>
        <p:spPr>
          <a:xfrm>
            <a:off x="1959653" y="1143445"/>
            <a:ext cx="6207125" cy="2197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250" b="1" spc="50" dirty="0">
                <a:solidFill>
                  <a:srgbClr val="FFFFFF"/>
                </a:solidFill>
                <a:latin typeface="Tahoma"/>
                <a:cs typeface="Tahoma"/>
              </a:rPr>
              <a:t>ПОВІДОМЛЕННЯ</a:t>
            </a:r>
            <a:r>
              <a:rPr sz="1250" b="1" spc="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50" b="1" spc="85" dirty="0">
                <a:solidFill>
                  <a:srgbClr val="FFFFFF"/>
                </a:solidFill>
                <a:latin typeface="Tahoma"/>
                <a:cs typeface="Tahoma"/>
              </a:rPr>
              <a:t>ПРО</a:t>
            </a:r>
            <a:r>
              <a:rPr sz="1250" b="1" spc="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50" b="1" dirty="0">
                <a:solidFill>
                  <a:srgbClr val="FFFFFF"/>
                </a:solidFill>
                <a:latin typeface="Tahoma"/>
                <a:cs typeface="Tahoma"/>
              </a:rPr>
              <a:t>КОРУПЦІЮ</a:t>
            </a:r>
            <a:r>
              <a:rPr sz="1250" b="1" spc="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Tahoma"/>
                <a:cs typeface="Tahoma"/>
              </a:rPr>
              <a:t>БЕЗ</a:t>
            </a:r>
            <a:r>
              <a:rPr sz="1250" b="1" spc="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50" b="1" spc="-240" dirty="0">
                <a:solidFill>
                  <a:srgbClr val="FFFFFF"/>
                </a:solidFill>
                <a:latin typeface="Tahoma"/>
                <a:cs typeface="Tahoma"/>
              </a:rPr>
              <a:t>/</a:t>
            </a:r>
            <a:r>
              <a:rPr sz="1250" b="1" spc="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50" b="1" spc="-75" dirty="0">
                <a:solidFill>
                  <a:srgbClr val="FFFFFF"/>
                </a:solidFill>
                <a:latin typeface="Tahoma"/>
                <a:cs typeface="Tahoma"/>
              </a:rPr>
              <a:t>ІЗ</a:t>
            </a:r>
            <a:r>
              <a:rPr sz="1250" b="1" spc="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50" b="1" spc="75" dirty="0">
                <a:solidFill>
                  <a:srgbClr val="FFFFFF"/>
                </a:solidFill>
                <a:latin typeface="Tahoma"/>
                <a:cs typeface="Tahoma"/>
              </a:rPr>
              <a:t>ЗАЗНАЧЕННЯМ</a:t>
            </a:r>
            <a:r>
              <a:rPr sz="1250" b="1" spc="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50" b="1" spc="80" dirty="0">
                <a:solidFill>
                  <a:srgbClr val="FFFFFF"/>
                </a:solidFill>
                <a:latin typeface="Tahoma"/>
                <a:cs typeface="Tahoma"/>
              </a:rPr>
              <a:t>АВТОРСТВА</a:t>
            </a:r>
            <a:endParaRPr sz="1250">
              <a:latin typeface="Tahoma"/>
              <a:cs typeface="Tahoma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7873883" y="1768875"/>
            <a:ext cx="1499235" cy="7937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14599"/>
              </a:lnSpc>
              <a:spcBef>
                <a:spcPts val="100"/>
              </a:spcBef>
            </a:pPr>
            <a:r>
              <a:rPr sz="1100" b="1" spc="55" dirty="0">
                <a:solidFill>
                  <a:srgbClr val="FF904D"/>
                </a:solidFill>
                <a:latin typeface="Tahoma"/>
                <a:cs typeface="Tahoma"/>
              </a:rPr>
              <a:t>НЕ</a:t>
            </a:r>
            <a:r>
              <a:rPr sz="1100" b="1" spc="-10" dirty="0">
                <a:solidFill>
                  <a:srgbClr val="FF904D"/>
                </a:solidFill>
                <a:latin typeface="Tahoma"/>
                <a:cs typeface="Tahoma"/>
              </a:rPr>
              <a:t> ВІДПОВІДАЄ </a:t>
            </a:r>
            <a:r>
              <a:rPr sz="1100" b="1" spc="65" dirty="0">
                <a:solidFill>
                  <a:srgbClr val="FF904D"/>
                </a:solidFill>
                <a:latin typeface="Tahoma"/>
                <a:cs typeface="Tahoma"/>
              </a:rPr>
              <a:t>ВИМОГАМ</a:t>
            </a:r>
            <a:r>
              <a:rPr sz="1100" b="1" spc="30" dirty="0">
                <a:solidFill>
                  <a:srgbClr val="FF904D"/>
                </a:solidFill>
                <a:latin typeface="Tahoma"/>
                <a:cs typeface="Tahoma"/>
              </a:rPr>
              <a:t> </a:t>
            </a:r>
            <a:r>
              <a:rPr sz="1100" b="1" dirty="0">
                <a:solidFill>
                  <a:srgbClr val="FF904D"/>
                </a:solidFill>
                <a:latin typeface="Tahoma"/>
                <a:cs typeface="Tahoma"/>
              </a:rPr>
              <a:t>ЗУ</a:t>
            </a:r>
            <a:r>
              <a:rPr sz="1100" b="1" spc="30" dirty="0">
                <a:solidFill>
                  <a:srgbClr val="FF904D"/>
                </a:solidFill>
                <a:latin typeface="Tahoma"/>
                <a:cs typeface="Tahoma"/>
              </a:rPr>
              <a:t> </a:t>
            </a:r>
            <a:r>
              <a:rPr sz="1100" b="1" spc="-20" dirty="0">
                <a:solidFill>
                  <a:srgbClr val="FF904D"/>
                </a:solidFill>
                <a:latin typeface="Tahoma"/>
                <a:cs typeface="Tahoma"/>
              </a:rPr>
              <a:t>“ПРО </a:t>
            </a:r>
            <a:r>
              <a:rPr sz="1100" b="1" spc="-10" dirty="0">
                <a:solidFill>
                  <a:srgbClr val="FF904D"/>
                </a:solidFill>
                <a:latin typeface="Tahoma"/>
                <a:cs typeface="Tahoma"/>
              </a:rPr>
              <a:t>ЗАПОБІГАННЯ КОРУПЦІЇ”</a:t>
            </a:r>
            <a:endParaRPr sz="1100">
              <a:latin typeface="Tahoma"/>
              <a:cs typeface="Tahoma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8183050" y="2906620"/>
            <a:ext cx="1123950" cy="1320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29845" algn="ctr">
              <a:lnSpc>
                <a:spcPct val="118100"/>
              </a:lnSpc>
              <a:spcBef>
                <a:spcPts val="95"/>
              </a:spcBef>
            </a:pPr>
            <a:r>
              <a:rPr sz="900" dirty="0">
                <a:solidFill>
                  <a:srgbClr val="FFFFFF"/>
                </a:solidFill>
                <a:latin typeface="Verdana"/>
                <a:cs typeface="Verdana"/>
              </a:rPr>
              <a:t>розгляд</a:t>
            </a:r>
            <a:r>
              <a:rPr sz="900" spc="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50" dirty="0">
                <a:solidFill>
                  <a:srgbClr val="FFFFFF"/>
                </a:solidFill>
                <a:latin typeface="Verdana"/>
                <a:cs typeface="Verdana"/>
              </a:rPr>
              <a:t>в </a:t>
            </a:r>
            <a:r>
              <a:rPr sz="900" spc="-10" dirty="0">
                <a:solidFill>
                  <a:srgbClr val="FFFFFF"/>
                </a:solidFill>
                <a:latin typeface="Verdana"/>
                <a:cs typeface="Verdana"/>
              </a:rPr>
              <a:t>порядку, </a:t>
            </a:r>
            <a:r>
              <a:rPr sz="900" spc="20" dirty="0">
                <a:solidFill>
                  <a:srgbClr val="FFFFFF"/>
                </a:solidFill>
                <a:latin typeface="Verdana"/>
                <a:cs typeface="Verdana"/>
              </a:rPr>
              <a:t>передбаченим</a:t>
            </a:r>
            <a:r>
              <a:rPr sz="900" spc="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25" dirty="0">
                <a:solidFill>
                  <a:srgbClr val="FFFFFF"/>
                </a:solidFill>
                <a:latin typeface="Verdana"/>
                <a:cs typeface="Verdana"/>
              </a:rPr>
              <a:t>ЗУ </a:t>
            </a:r>
            <a:r>
              <a:rPr sz="900" dirty="0">
                <a:solidFill>
                  <a:srgbClr val="FFFFFF"/>
                </a:solidFill>
                <a:latin typeface="Verdana"/>
                <a:cs typeface="Verdana"/>
              </a:rPr>
              <a:t>“Про</a:t>
            </a:r>
            <a:r>
              <a:rPr sz="900" spc="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10" dirty="0">
                <a:solidFill>
                  <a:srgbClr val="FFFFFF"/>
                </a:solidFill>
                <a:latin typeface="Verdana"/>
                <a:cs typeface="Verdana"/>
              </a:rPr>
              <a:t>звернення </a:t>
            </a:r>
            <a:r>
              <a:rPr sz="900" dirty="0">
                <a:solidFill>
                  <a:srgbClr val="FFFFFF"/>
                </a:solidFill>
                <a:latin typeface="Verdana"/>
                <a:cs typeface="Verdana"/>
              </a:rPr>
              <a:t>громадян”</a:t>
            </a:r>
            <a:r>
              <a:rPr sz="900" spc="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FFFFFF"/>
                </a:solidFill>
                <a:latin typeface="Verdana"/>
                <a:cs typeface="Verdana"/>
              </a:rPr>
              <a:t>або</a:t>
            </a:r>
            <a:r>
              <a:rPr sz="900" spc="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25" dirty="0">
                <a:solidFill>
                  <a:srgbClr val="FFFFFF"/>
                </a:solidFill>
                <a:latin typeface="Verdana"/>
                <a:cs typeface="Verdana"/>
              </a:rPr>
              <a:t>ЗУ </a:t>
            </a:r>
            <a:r>
              <a:rPr sz="900" dirty="0">
                <a:solidFill>
                  <a:srgbClr val="FFFFFF"/>
                </a:solidFill>
                <a:latin typeface="Verdana"/>
                <a:cs typeface="Verdana"/>
              </a:rPr>
              <a:t>“Про доступ</a:t>
            </a:r>
            <a:r>
              <a:rPr sz="900" spc="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25" dirty="0">
                <a:solidFill>
                  <a:srgbClr val="FFFFFF"/>
                </a:solidFill>
                <a:latin typeface="Verdana"/>
                <a:cs typeface="Verdana"/>
              </a:rPr>
              <a:t>до </a:t>
            </a:r>
            <a:r>
              <a:rPr sz="900" spc="-10" dirty="0">
                <a:solidFill>
                  <a:srgbClr val="FFFFFF"/>
                </a:solidFill>
                <a:latin typeface="Verdana"/>
                <a:cs typeface="Verdana"/>
              </a:rPr>
              <a:t>публічної інформації”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3083934" y="1773110"/>
            <a:ext cx="1663700" cy="3746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6055" marR="5080" indent="-173990">
              <a:lnSpc>
                <a:spcPct val="114599"/>
              </a:lnSpc>
              <a:spcBef>
                <a:spcPts val="95"/>
              </a:spcBef>
            </a:pPr>
            <a:r>
              <a:rPr sz="1000" b="1" spc="10" dirty="0">
                <a:solidFill>
                  <a:srgbClr val="FF904D"/>
                </a:solidFill>
                <a:latin typeface="Tahoma"/>
                <a:cs typeface="Tahoma"/>
              </a:rPr>
              <a:t>ПОПЕРЕДНІЙ</a:t>
            </a:r>
            <a:r>
              <a:rPr sz="1000" b="1" spc="225" dirty="0">
                <a:solidFill>
                  <a:srgbClr val="FF904D"/>
                </a:solidFill>
                <a:latin typeface="Tahoma"/>
                <a:cs typeface="Tahoma"/>
              </a:rPr>
              <a:t> </a:t>
            </a:r>
            <a:r>
              <a:rPr sz="1000" b="1" spc="-10" dirty="0">
                <a:solidFill>
                  <a:srgbClr val="FF904D"/>
                </a:solidFill>
                <a:latin typeface="Tahoma"/>
                <a:cs typeface="Tahoma"/>
              </a:rPr>
              <a:t>РОЗГЛЯД </a:t>
            </a:r>
            <a:r>
              <a:rPr sz="1000" b="1" spc="-110" dirty="0">
                <a:solidFill>
                  <a:srgbClr val="FF904D"/>
                </a:solidFill>
                <a:latin typeface="Tahoma"/>
                <a:cs typeface="Tahoma"/>
              </a:rPr>
              <a:t>10</a:t>
            </a:r>
            <a:r>
              <a:rPr sz="1000" b="1" spc="5" dirty="0">
                <a:solidFill>
                  <a:srgbClr val="FF904D"/>
                </a:solidFill>
                <a:latin typeface="Tahoma"/>
                <a:cs typeface="Tahoma"/>
              </a:rPr>
              <a:t> </a:t>
            </a:r>
            <a:r>
              <a:rPr sz="1000" b="1" spc="45" dirty="0">
                <a:solidFill>
                  <a:srgbClr val="FF904D"/>
                </a:solidFill>
                <a:latin typeface="Tahoma"/>
                <a:cs typeface="Tahoma"/>
              </a:rPr>
              <a:t>РОБОЧИХ</a:t>
            </a:r>
            <a:r>
              <a:rPr sz="1000" b="1" spc="10" dirty="0">
                <a:solidFill>
                  <a:srgbClr val="FF904D"/>
                </a:solidFill>
                <a:latin typeface="Tahoma"/>
                <a:cs typeface="Tahoma"/>
              </a:rPr>
              <a:t> </a:t>
            </a:r>
            <a:r>
              <a:rPr sz="1000" b="1" spc="-20" dirty="0">
                <a:solidFill>
                  <a:srgbClr val="FF904D"/>
                </a:solidFill>
                <a:latin typeface="Tahoma"/>
                <a:cs typeface="Tahoma"/>
              </a:rPr>
              <a:t>ДНІВ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692483" y="4051014"/>
            <a:ext cx="1269365" cy="4362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12200"/>
              </a:lnSpc>
              <a:spcBef>
                <a:spcPts val="95"/>
              </a:spcBef>
            </a:pPr>
            <a:r>
              <a:rPr sz="800" b="1" dirty="0">
                <a:solidFill>
                  <a:srgbClr val="FF904D"/>
                </a:solidFill>
                <a:latin typeface="Tahoma"/>
                <a:cs typeface="Tahoma"/>
              </a:rPr>
              <a:t>ЯКЩО</a:t>
            </a:r>
            <a:r>
              <a:rPr sz="800" b="1" spc="120" dirty="0">
                <a:solidFill>
                  <a:srgbClr val="FF904D"/>
                </a:solidFill>
                <a:latin typeface="Tahoma"/>
                <a:cs typeface="Tahoma"/>
              </a:rPr>
              <a:t> </a:t>
            </a:r>
            <a:r>
              <a:rPr sz="800" b="1" spc="-10" dirty="0">
                <a:solidFill>
                  <a:srgbClr val="FF904D"/>
                </a:solidFill>
                <a:latin typeface="Tahoma"/>
                <a:cs typeface="Tahoma"/>
              </a:rPr>
              <a:t>ІНФОРМАЦІЯ </a:t>
            </a:r>
            <a:r>
              <a:rPr sz="800" b="1" dirty="0">
                <a:solidFill>
                  <a:srgbClr val="FF904D"/>
                </a:solidFill>
                <a:latin typeface="Tahoma"/>
                <a:cs typeface="Tahoma"/>
              </a:rPr>
              <a:t>СТОСУЄТЬСЯ</a:t>
            </a:r>
            <a:r>
              <a:rPr sz="800" b="1" spc="175" dirty="0">
                <a:solidFill>
                  <a:srgbClr val="FF904D"/>
                </a:solidFill>
                <a:latin typeface="Tahoma"/>
                <a:cs typeface="Tahoma"/>
              </a:rPr>
              <a:t> </a:t>
            </a:r>
            <a:r>
              <a:rPr sz="800" b="1" dirty="0">
                <a:solidFill>
                  <a:srgbClr val="FF904D"/>
                </a:solidFill>
                <a:latin typeface="Tahoma"/>
                <a:cs typeface="Tahoma"/>
              </a:rPr>
              <a:t>ДІЙ</a:t>
            </a:r>
            <a:r>
              <a:rPr sz="800" b="1" spc="175" dirty="0">
                <a:solidFill>
                  <a:srgbClr val="FF904D"/>
                </a:solidFill>
                <a:latin typeface="Tahoma"/>
                <a:cs typeface="Tahoma"/>
              </a:rPr>
              <a:t> </a:t>
            </a:r>
            <a:r>
              <a:rPr sz="800" b="1" spc="40" dirty="0">
                <a:solidFill>
                  <a:srgbClr val="FF904D"/>
                </a:solidFill>
                <a:latin typeface="Tahoma"/>
                <a:cs typeface="Tahoma"/>
              </a:rPr>
              <a:t>АБО </a:t>
            </a:r>
            <a:r>
              <a:rPr sz="800" b="1" spc="-10" dirty="0">
                <a:solidFill>
                  <a:srgbClr val="FF904D"/>
                </a:solidFill>
                <a:latin typeface="Tahoma"/>
                <a:cs typeface="Tahoma"/>
              </a:rPr>
              <a:t>БЕЗДІЯЛЬНОСТІ</a:t>
            </a:r>
            <a:endParaRPr sz="800">
              <a:latin typeface="Tahoma"/>
              <a:cs typeface="Tahoma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1023695" y="4655343"/>
            <a:ext cx="263525" cy="1622425"/>
          </a:xfrm>
          <a:prstGeom prst="rect">
            <a:avLst/>
          </a:prstGeom>
        </p:spPr>
        <p:txBody>
          <a:bodyPr vert="vert270" wrap="square" lIns="0" tIns="3175" rIns="0" bIns="0" rtlCol="0">
            <a:spAutoFit/>
          </a:bodyPr>
          <a:lstStyle/>
          <a:p>
            <a:pPr marL="12700" marR="5080" indent="39370">
              <a:lnSpc>
                <a:spcPts val="980"/>
              </a:lnSpc>
              <a:spcBef>
                <a:spcPts val="25"/>
              </a:spcBef>
            </a:pPr>
            <a:r>
              <a:rPr sz="700" b="1" spc="50" dirty="0">
                <a:solidFill>
                  <a:srgbClr val="FF904D"/>
                </a:solidFill>
                <a:latin typeface="Tahoma"/>
                <a:cs typeface="Tahoma"/>
              </a:rPr>
              <a:t>БЕЗ</a:t>
            </a:r>
            <a:r>
              <a:rPr sz="700" b="1" spc="10" dirty="0">
                <a:solidFill>
                  <a:srgbClr val="FF904D"/>
                </a:solidFill>
                <a:latin typeface="Tahoma"/>
                <a:cs typeface="Tahoma"/>
              </a:rPr>
              <a:t> </a:t>
            </a:r>
            <a:r>
              <a:rPr sz="700" b="1" spc="50" dirty="0">
                <a:solidFill>
                  <a:srgbClr val="FF904D"/>
                </a:solidFill>
                <a:latin typeface="Tahoma"/>
                <a:cs typeface="Tahoma"/>
              </a:rPr>
              <a:t>РОЗГЛЯДУ</a:t>
            </a:r>
            <a:r>
              <a:rPr sz="700" b="1" spc="10" dirty="0">
                <a:solidFill>
                  <a:srgbClr val="FF904D"/>
                </a:solidFill>
                <a:latin typeface="Tahoma"/>
                <a:cs typeface="Tahoma"/>
              </a:rPr>
              <a:t> </a:t>
            </a:r>
            <a:r>
              <a:rPr sz="700" b="1" spc="50" dirty="0">
                <a:solidFill>
                  <a:srgbClr val="FF904D"/>
                </a:solidFill>
                <a:latin typeface="Tahoma"/>
                <a:cs typeface="Tahoma"/>
              </a:rPr>
              <a:t>ПЕРЕДАЄТЬСЯ </a:t>
            </a:r>
            <a:r>
              <a:rPr sz="700" b="1" spc="55" dirty="0">
                <a:solidFill>
                  <a:srgbClr val="FF904D"/>
                </a:solidFill>
                <a:latin typeface="Tahoma"/>
                <a:cs typeface="Tahoma"/>
              </a:rPr>
              <a:t>ПРОТЯГОМ</a:t>
            </a:r>
            <a:r>
              <a:rPr sz="700" b="1" spc="-5" dirty="0">
                <a:solidFill>
                  <a:srgbClr val="FF904D"/>
                </a:solidFill>
                <a:latin typeface="Tahoma"/>
                <a:cs typeface="Tahoma"/>
              </a:rPr>
              <a:t> </a:t>
            </a:r>
            <a:r>
              <a:rPr sz="700" b="1" dirty="0">
                <a:solidFill>
                  <a:srgbClr val="FF904D"/>
                </a:solidFill>
                <a:latin typeface="Tahoma"/>
                <a:cs typeface="Tahoma"/>
              </a:rPr>
              <a:t>3- </a:t>
            </a:r>
            <a:r>
              <a:rPr sz="700" b="1" spc="50" dirty="0">
                <a:solidFill>
                  <a:srgbClr val="FF904D"/>
                </a:solidFill>
                <a:latin typeface="Tahoma"/>
                <a:cs typeface="Tahoma"/>
              </a:rPr>
              <a:t>Х</a:t>
            </a:r>
            <a:r>
              <a:rPr sz="700" b="1" dirty="0">
                <a:solidFill>
                  <a:srgbClr val="FF904D"/>
                </a:solidFill>
                <a:latin typeface="Tahoma"/>
                <a:cs typeface="Tahoma"/>
              </a:rPr>
              <a:t> </a:t>
            </a:r>
            <a:r>
              <a:rPr sz="700" b="1" spc="60" dirty="0">
                <a:solidFill>
                  <a:srgbClr val="FF904D"/>
                </a:solidFill>
                <a:latin typeface="Tahoma"/>
                <a:cs typeface="Tahoma"/>
              </a:rPr>
              <a:t>РОБОЧИХ</a:t>
            </a:r>
            <a:r>
              <a:rPr sz="700" b="1" spc="-5" dirty="0">
                <a:solidFill>
                  <a:srgbClr val="FF904D"/>
                </a:solidFill>
                <a:latin typeface="Tahoma"/>
                <a:cs typeface="Tahoma"/>
              </a:rPr>
              <a:t> </a:t>
            </a:r>
            <a:r>
              <a:rPr sz="700" b="1" spc="-20" dirty="0">
                <a:solidFill>
                  <a:srgbClr val="FF904D"/>
                </a:solidFill>
                <a:latin typeface="Tahoma"/>
                <a:cs typeface="Tahoma"/>
              </a:rPr>
              <a:t>ДНІВ</a:t>
            </a:r>
            <a:endParaRPr sz="700" dirty="0">
              <a:latin typeface="Tahoma"/>
              <a:cs typeface="Tahoma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131600" y="5144075"/>
            <a:ext cx="930910" cy="42274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85725" marR="78105" algn="ctr">
              <a:lnSpc>
                <a:spcPct val="114599"/>
              </a:lnSpc>
              <a:spcBef>
                <a:spcPts val="95"/>
              </a:spcBef>
            </a:pPr>
            <a:r>
              <a:rPr lang="uk-UA" sz="800" b="1" dirty="0">
                <a:solidFill>
                  <a:srgbClr val="FFFFFF"/>
                </a:solidFill>
                <a:latin typeface="Tahoma"/>
                <a:cs typeface="Tahoma"/>
              </a:rPr>
              <a:t>Керівника Головного управління</a:t>
            </a:r>
            <a:endParaRPr sz="800" dirty="0">
              <a:latin typeface="Verdana"/>
              <a:cs typeface="Verdana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1735581" y="5136690"/>
            <a:ext cx="1489630" cy="28277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161290" indent="179070">
              <a:lnSpc>
                <a:spcPct val="116399"/>
              </a:lnSpc>
              <a:spcBef>
                <a:spcPts val="90"/>
              </a:spcBef>
            </a:pPr>
            <a:r>
              <a:rPr lang="uk-UA" sz="700" b="1" spc="55" dirty="0">
                <a:solidFill>
                  <a:srgbClr val="FF904D"/>
                </a:solidFill>
                <a:latin typeface="Tahoma"/>
                <a:cs typeface="Tahoma"/>
              </a:rPr>
              <a:t>     </a:t>
            </a:r>
            <a:r>
              <a:rPr sz="700" b="1" spc="55" dirty="0">
                <a:solidFill>
                  <a:srgbClr val="FF904D"/>
                </a:solidFill>
                <a:latin typeface="Tahoma"/>
                <a:cs typeface="Tahoma"/>
              </a:rPr>
              <a:t>НА </a:t>
            </a:r>
            <a:r>
              <a:rPr lang="uk-UA" sz="700" b="1" spc="55" dirty="0">
                <a:solidFill>
                  <a:srgbClr val="FF904D"/>
                </a:solidFill>
                <a:latin typeface="Tahoma"/>
                <a:cs typeface="Tahoma"/>
              </a:rPr>
              <a:t> </a:t>
            </a:r>
            <a:r>
              <a:rPr sz="700" b="1" spc="40" dirty="0">
                <a:solidFill>
                  <a:srgbClr val="FF904D"/>
                </a:solidFill>
                <a:latin typeface="Tahoma"/>
                <a:cs typeface="Tahoma"/>
              </a:rPr>
              <a:t>РОЗГЛЯ</a:t>
            </a:r>
            <a:r>
              <a:rPr lang="uk-UA" sz="700" b="1" spc="40" dirty="0">
                <a:solidFill>
                  <a:srgbClr val="FF904D"/>
                </a:solidFill>
                <a:latin typeface="Tahoma"/>
                <a:cs typeface="Tahoma"/>
              </a:rPr>
              <a:t>Д</a:t>
            </a:r>
            <a:r>
              <a:rPr lang="uk-UA" sz="800" spc="-10" dirty="0">
                <a:solidFill>
                  <a:srgbClr val="FFFFFF"/>
                </a:solidFill>
                <a:latin typeface="Verdana"/>
                <a:cs typeface="Verdana"/>
              </a:rPr>
              <a:t>    </a:t>
            </a:r>
            <a:r>
              <a:rPr lang="uk-UA" sz="800" spc="-10" dirty="0" err="1">
                <a:solidFill>
                  <a:srgbClr val="FFFFFF"/>
                </a:solidFill>
                <a:latin typeface="Verdana"/>
                <a:cs typeface="Verdana"/>
              </a:rPr>
              <a:t>Держпродспоживслужби</a:t>
            </a:r>
            <a:endParaRPr lang="uk-UA" sz="800" dirty="0">
              <a:latin typeface="Verdana"/>
              <a:cs typeface="Verdana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1692057" y="6617663"/>
            <a:ext cx="6887845" cy="3397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85314" marR="5080" indent="-1873250">
              <a:lnSpc>
                <a:spcPct val="114599"/>
              </a:lnSpc>
              <a:spcBef>
                <a:spcPts val="95"/>
              </a:spcBef>
            </a:pPr>
            <a:r>
              <a:rPr sz="900" dirty="0">
                <a:solidFill>
                  <a:srgbClr val="FF904D"/>
                </a:solidFill>
                <a:latin typeface="Verdana"/>
                <a:cs typeface="Verdana"/>
              </a:rPr>
              <a:t>ОСОБІ,</a:t>
            </a:r>
            <a:r>
              <a:rPr sz="900" spc="70" dirty="0">
                <a:solidFill>
                  <a:srgbClr val="FF904D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FF904D"/>
                </a:solidFill>
                <a:latin typeface="Verdana"/>
                <a:cs typeface="Verdana"/>
              </a:rPr>
              <a:t>ЯКА</a:t>
            </a:r>
            <a:r>
              <a:rPr sz="900" spc="75" dirty="0">
                <a:solidFill>
                  <a:srgbClr val="FF904D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FF904D"/>
                </a:solidFill>
                <a:latin typeface="Verdana"/>
                <a:cs typeface="Verdana"/>
              </a:rPr>
              <a:t>ЗДІЙСНИЛА</a:t>
            </a:r>
            <a:r>
              <a:rPr sz="900" spc="70" dirty="0">
                <a:solidFill>
                  <a:srgbClr val="FF904D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FF904D"/>
                </a:solidFill>
                <a:latin typeface="Verdana"/>
                <a:cs typeface="Verdana"/>
              </a:rPr>
              <a:t>ПОВІДОМЛЕННЯ,</a:t>
            </a:r>
            <a:r>
              <a:rPr sz="900" spc="75" dirty="0">
                <a:solidFill>
                  <a:srgbClr val="FF904D"/>
                </a:solidFill>
                <a:latin typeface="Verdana"/>
                <a:cs typeface="Verdana"/>
              </a:rPr>
              <a:t> </a:t>
            </a:r>
            <a:r>
              <a:rPr sz="900" spc="50" dirty="0">
                <a:solidFill>
                  <a:srgbClr val="FF904D"/>
                </a:solidFill>
                <a:latin typeface="Verdana"/>
                <a:cs typeface="Verdana"/>
              </a:rPr>
              <a:t>НАДАЄТЬСЯ</a:t>
            </a:r>
            <a:r>
              <a:rPr sz="900" spc="75" dirty="0">
                <a:solidFill>
                  <a:srgbClr val="FF904D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FF904D"/>
                </a:solidFill>
                <a:latin typeface="Verdana"/>
                <a:cs typeface="Verdana"/>
              </a:rPr>
              <a:t>ВІДПОВІДЬ</a:t>
            </a:r>
            <a:r>
              <a:rPr sz="900" spc="70" dirty="0">
                <a:solidFill>
                  <a:srgbClr val="FF904D"/>
                </a:solidFill>
                <a:latin typeface="Verdana"/>
                <a:cs typeface="Verdana"/>
              </a:rPr>
              <a:t> </a:t>
            </a:r>
            <a:r>
              <a:rPr sz="900" spc="110" dirty="0">
                <a:solidFill>
                  <a:srgbClr val="FF904D"/>
                </a:solidFill>
                <a:latin typeface="Verdana"/>
                <a:cs typeface="Verdana"/>
              </a:rPr>
              <a:t>У</a:t>
            </a:r>
            <a:r>
              <a:rPr sz="900" spc="75" dirty="0">
                <a:solidFill>
                  <a:srgbClr val="FF904D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FF904D"/>
                </a:solidFill>
                <a:latin typeface="Verdana"/>
                <a:cs typeface="Verdana"/>
              </a:rPr>
              <a:t>ТРИДЕННИЙ</a:t>
            </a:r>
            <a:r>
              <a:rPr sz="900" spc="75" dirty="0">
                <a:solidFill>
                  <a:srgbClr val="FF904D"/>
                </a:solidFill>
                <a:latin typeface="Verdana"/>
                <a:cs typeface="Verdana"/>
              </a:rPr>
              <a:t> </a:t>
            </a:r>
            <a:r>
              <a:rPr sz="900" spc="65" dirty="0">
                <a:solidFill>
                  <a:srgbClr val="FF904D"/>
                </a:solidFill>
                <a:latin typeface="Verdana"/>
                <a:cs typeface="Verdana"/>
              </a:rPr>
              <a:t>СТРОК</a:t>
            </a:r>
            <a:r>
              <a:rPr sz="900" spc="70" dirty="0">
                <a:solidFill>
                  <a:srgbClr val="FF904D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FF904D"/>
                </a:solidFill>
                <a:latin typeface="Verdana"/>
                <a:cs typeface="Verdana"/>
              </a:rPr>
              <a:t>ПІСЛЯ</a:t>
            </a:r>
            <a:r>
              <a:rPr sz="900" spc="75" dirty="0">
                <a:solidFill>
                  <a:srgbClr val="FF904D"/>
                </a:solidFill>
                <a:latin typeface="Verdana"/>
                <a:cs typeface="Verdana"/>
              </a:rPr>
              <a:t> </a:t>
            </a:r>
            <a:r>
              <a:rPr sz="900" spc="-10" dirty="0">
                <a:solidFill>
                  <a:srgbClr val="FF904D"/>
                </a:solidFill>
                <a:latin typeface="Verdana"/>
                <a:cs typeface="Verdana"/>
              </a:rPr>
              <a:t>ЗАВЕРШЕННЯ </a:t>
            </a:r>
            <a:r>
              <a:rPr sz="900" dirty="0">
                <a:solidFill>
                  <a:srgbClr val="FF904D"/>
                </a:solidFill>
                <a:latin typeface="Verdana"/>
                <a:cs typeface="Verdana"/>
              </a:rPr>
              <a:t>ПОПЕРЕДНЬОГО</a:t>
            </a:r>
            <a:r>
              <a:rPr sz="900" spc="75" dirty="0">
                <a:solidFill>
                  <a:srgbClr val="FF904D"/>
                </a:solidFill>
                <a:latin typeface="Verdana"/>
                <a:cs typeface="Verdana"/>
              </a:rPr>
              <a:t> </a:t>
            </a:r>
            <a:r>
              <a:rPr sz="900" spc="65" dirty="0">
                <a:solidFill>
                  <a:srgbClr val="FF904D"/>
                </a:solidFill>
                <a:latin typeface="Verdana"/>
                <a:cs typeface="Verdana"/>
              </a:rPr>
              <a:t>РОЗГЛЯДУ</a:t>
            </a:r>
            <a:r>
              <a:rPr sz="900" spc="75" dirty="0">
                <a:solidFill>
                  <a:srgbClr val="FF904D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FF904D"/>
                </a:solidFill>
                <a:latin typeface="Verdana"/>
                <a:cs typeface="Verdana"/>
              </a:rPr>
              <a:t>ЧИ</a:t>
            </a:r>
            <a:r>
              <a:rPr sz="900" spc="75" dirty="0">
                <a:solidFill>
                  <a:srgbClr val="FF904D"/>
                </a:solidFill>
                <a:latin typeface="Verdana"/>
                <a:cs typeface="Verdana"/>
              </a:rPr>
              <a:t> </a:t>
            </a:r>
            <a:r>
              <a:rPr sz="900" spc="-20" dirty="0">
                <a:solidFill>
                  <a:srgbClr val="FF904D"/>
                </a:solidFill>
                <a:latin typeface="Verdana"/>
                <a:cs typeface="Verdana"/>
              </a:rPr>
              <a:t>ІНШИХ</a:t>
            </a:r>
            <a:r>
              <a:rPr sz="900" spc="75" dirty="0">
                <a:solidFill>
                  <a:srgbClr val="FF904D"/>
                </a:solidFill>
                <a:latin typeface="Verdana"/>
                <a:cs typeface="Verdana"/>
              </a:rPr>
              <a:t> </a:t>
            </a:r>
            <a:r>
              <a:rPr sz="900" spc="55" dirty="0">
                <a:solidFill>
                  <a:srgbClr val="FF904D"/>
                </a:solidFill>
                <a:latin typeface="Verdana"/>
                <a:cs typeface="Verdana"/>
              </a:rPr>
              <a:t>ПРОЦЕДУР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3195729" y="2487961"/>
            <a:ext cx="1156335" cy="12477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14599"/>
              </a:lnSpc>
              <a:spcBef>
                <a:spcPts val="95"/>
              </a:spcBef>
            </a:pPr>
            <a:r>
              <a:rPr sz="1000" b="1" dirty="0">
                <a:solidFill>
                  <a:srgbClr val="FFFFFF"/>
                </a:solidFill>
                <a:latin typeface="Tahoma"/>
                <a:cs typeface="Tahoma"/>
              </a:rPr>
              <a:t>якщо</a:t>
            </a:r>
            <a:r>
              <a:rPr sz="1000" b="1" spc="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00" b="1" dirty="0">
                <a:solidFill>
                  <a:srgbClr val="FFFFFF"/>
                </a:solidFill>
                <a:latin typeface="Tahoma"/>
                <a:cs typeface="Tahoma"/>
              </a:rPr>
              <a:t>факти</a:t>
            </a:r>
            <a:r>
              <a:rPr sz="1000" b="1" spc="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00" b="1" spc="-25" dirty="0">
                <a:solidFill>
                  <a:srgbClr val="FFFFFF"/>
                </a:solidFill>
                <a:latin typeface="Tahoma"/>
                <a:cs typeface="Tahoma"/>
              </a:rPr>
              <a:t>про </a:t>
            </a:r>
            <a:r>
              <a:rPr sz="1000" b="1" dirty="0">
                <a:solidFill>
                  <a:srgbClr val="FFFFFF"/>
                </a:solidFill>
                <a:latin typeface="Tahoma"/>
                <a:cs typeface="Tahoma"/>
              </a:rPr>
              <a:t>корупцію</a:t>
            </a:r>
            <a:r>
              <a:rPr sz="1000" b="1" spc="110" dirty="0">
                <a:solidFill>
                  <a:srgbClr val="FFFFFF"/>
                </a:solidFill>
                <a:latin typeface="Tahoma"/>
                <a:cs typeface="Tahoma"/>
              </a:rPr>
              <a:t>  </a:t>
            </a:r>
            <a:r>
              <a:rPr sz="1000" b="1" spc="-25" dirty="0">
                <a:solidFill>
                  <a:srgbClr val="FFFFFF"/>
                </a:solidFill>
                <a:latin typeface="Tahoma"/>
                <a:cs typeface="Tahoma"/>
              </a:rPr>
              <a:t>не </a:t>
            </a:r>
            <a:r>
              <a:rPr sz="1000" b="1" spc="-10" dirty="0">
                <a:solidFill>
                  <a:srgbClr val="FFFFFF"/>
                </a:solidFill>
                <a:latin typeface="Tahoma"/>
                <a:cs typeface="Tahoma"/>
              </a:rPr>
              <a:t>підтверджено, проведення розгляду повідомлення припиняється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5591448" y="4134469"/>
            <a:ext cx="2265680" cy="3746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15950" marR="5080" indent="-603885">
              <a:lnSpc>
                <a:spcPct val="114599"/>
              </a:lnSpc>
              <a:spcBef>
                <a:spcPts val="95"/>
              </a:spcBef>
            </a:pPr>
            <a:r>
              <a:rPr sz="1000" b="1" dirty="0">
                <a:solidFill>
                  <a:srgbClr val="FFFFFF"/>
                </a:solidFill>
                <a:latin typeface="Tahoma"/>
                <a:cs typeface="Tahoma"/>
              </a:rPr>
              <a:t>якщо</a:t>
            </a:r>
            <a:r>
              <a:rPr sz="1000" b="1" spc="1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00" b="1" dirty="0">
                <a:solidFill>
                  <a:srgbClr val="FFFFFF"/>
                </a:solidFill>
                <a:latin typeface="Tahoma"/>
                <a:cs typeface="Tahoma"/>
              </a:rPr>
              <a:t>інформацію</a:t>
            </a:r>
            <a:r>
              <a:rPr sz="1000" b="1" spc="1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00" b="1" dirty="0">
                <a:solidFill>
                  <a:srgbClr val="FFFFFF"/>
                </a:solidFill>
                <a:latin typeface="Tahoma"/>
                <a:cs typeface="Tahoma"/>
              </a:rPr>
              <a:t>про</a:t>
            </a:r>
            <a:r>
              <a:rPr sz="1000" b="1" spc="1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00" b="1" spc="-10" dirty="0">
                <a:solidFill>
                  <a:srgbClr val="FFFFFF"/>
                </a:solidFill>
                <a:latin typeface="Tahoma"/>
                <a:cs typeface="Tahoma"/>
              </a:rPr>
              <a:t>корупцію підтверджено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5034689" y="4949682"/>
            <a:ext cx="730250" cy="8115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-635" algn="ctr">
              <a:lnSpc>
                <a:spcPct val="114599"/>
              </a:lnSpc>
              <a:spcBef>
                <a:spcPts val="95"/>
              </a:spcBef>
            </a:pPr>
            <a:r>
              <a:rPr sz="900" spc="-10" dirty="0">
                <a:solidFill>
                  <a:srgbClr val="FFFFFF"/>
                </a:solidFill>
                <a:latin typeface="Verdana"/>
                <a:cs typeface="Verdana"/>
              </a:rPr>
              <a:t>заходи </a:t>
            </a:r>
            <a:r>
              <a:rPr sz="900" spc="-20" dirty="0">
                <a:solidFill>
                  <a:srgbClr val="FFFFFF"/>
                </a:solidFill>
                <a:latin typeface="Verdana"/>
                <a:cs typeface="Verdana"/>
              </a:rPr>
              <a:t>щодо </a:t>
            </a:r>
            <a:r>
              <a:rPr sz="900" spc="-10" dirty="0">
                <a:solidFill>
                  <a:srgbClr val="FFFFFF"/>
                </a:solidFill>
                <a:latin typeface="Verdana"/>
                <a:cs typeface="Verdana"/>
              </a:rPr>
              <a:t>усунення наслідків порушення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5830660" y="4949682"/>
            <a:ext cx="808990" cy="4972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6510" marR="5080" indent="-4445" algn="just">
              <a:lnSpc>
                <a:spcPct val="114599"/>
              </a:lnSpc>
              <a:spcBef>
                <a:spcPts val="95"/>
              </a:spcBef>
            </a:pPr>
            <a:r>
              <a:rPr sz="900" dirty="0">
                <a:solidFill>
                  <a:srgbClr val="FFFFFF"/>
                </a:solidFill>
                <a:latin typeface="Verdana"/>
                <a:cs typeface="Verdana"/>
              </a:rPr>
              <a:t>заходи</a:t>
            </a:r>
            <a:r>
              <a:rPr sz="9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20" dirty="0">
                <a:solidFill>
                  <a:srgbClr val="FFFFFF"/>
                </a:solidFill>
                <a:latin typeface="Verdana"/>
                <a:cs typeface="Verdana"/>
              </a:rPr>
              <a:t>щодо </a:t>
            </a:r>
            <a:r>
              <a:rPr sz="900" spc="-10" dirty="0">
                <a:solidFill>
                  <a:srgbClr val="FFFFFF"/>
                </a:solidFill>
                <a:latin typeface="Verdana"/>
                <a:cs typeface="Verdana"/>
              </a:rPr>
              <a:t>припинення порушення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6729890" y="4929968"/>
            <a:ext cx="822960" cy="9683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14599"/>
              </a:lnSpc>
              <a:spcBef>
                <a:spcPts val="95"/>
              </a:spcBef>
            </a:pPr>
            <a:r>
              <a:rPr sz="900" dirty="0">
                <a:solidFill>
                  <a:srgbClr val="FFFFFF"/>
                </a:solidFill>
                <a:latin typeface="Verdana"/>
                <a:cs typeface="Verdana"/>
              </a:rPr>
              <a:t>заходи</a:t>
            </a:r>
            <a:r>
              <a:rPr sz="9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20" dirty="0">
                <a:solidFill>
                  <a:srgbClr val="FFFFFF"/>
                </a:solidFill>
                <a:latin typeface="Verdana"/>
                <a:cs typeface="Verdana"/>
              </a:rPr>
              <a:t>щодо </a:t>
            </a:r>
            <a:r>
              <a:rPr sz="900" spc="-10" dirty="0">
                <a:solidFill>
                  <a:srgbClr val="FFFFFF"/>
                </a:solidFill>
                <a:latin typeface="Verdana"/>
                <a:cs typeface="Verdana"/>
              </a:rPr>
              <a:t>притягнення </a:t>
            </a:r>
            <a:r>
              <a:rPr sz="900" dirty="0">
                <a:solidFill>
                  <a:srgbClr val="FFFFFF"/>
                </a:solidFill>
                <a:latin typeface="Verdana"/>
                <a:cs typeface="Verdana"/>
              </a:rPr>
              <a:t>винних</a:t>
            </a:r>
            <a:r>
              <a:rPr sz="900" spc="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20" dirty="0">
                <a:solidFill>
                  <a:srgbClr val="FFFFFF"/>
                </a:solidFill>
                <a:latin typeface="Verdana"/>
                <a:cs typeface="Verdana"/>
              </a:rPr>
              <a:t>осіб </a:t>
            </a:r>
            <a:r>
              <a:rPr sz="900" spc="-25" dirty="0">
                <a:solidFill>
                  <a:srgbClr val="FFFFFF"/>
                </a:solidFill>
                <a:latin typeface="Verdana"/>
                <a:cs typeface="Verdana"/>
              </a:rPr>
              <a:t>до </a:t>
            </a:r>
            <a:r>
              <a:rPr sz="900" spc="-10" dirty="0">
                <a:solidFill>
                  <a:srgbClr val="FFFFFF"/>
                </a:solidFill>
                <a:latin typeface="Verdana"/>
                <a:cs typeface="Verdana"/>
              </a:rPr>
              <a:t>відповідальн </a:t>
            </a:r>
            <a:r>
              <a:rPr sz="900" spc="-20" dirty="0">
                <a:solidFill>
                  <a:srgbClr val="FFFFFF"/>
                </a:solidFill>
                <a:latin typeface="Verdana"/>
                <a:cs typeface="Verdana"/>
              </a:rPr>
              <a:t>ості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7664754" y="4929968"/>
            <a:ext cx="981075" cy="12827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-635" algn="ctr">
              <a:lnSpc>
                <a:spcPct val="114599"/>
              </a:lnSpc>
              <a:spcBef>
                <a:spcPts val="95"/>
              </a:spcBef>
            </a:pPr>
            <a:r>
              <a:rPr sz="900" dirty="0">
                <a:solidFill>
                  <a:srgbClr val="FFFFFF"/>
                </a:solidFill>
                <a:latin typeface="Verdana"/>
                <a:cs typeface="Verdana"/>
              </a:rPr>
              <a:t>заходи</a:t>
            </a:r>
            <a:r>
              <a:rPr sz="9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20" dirty="0">
                <a:solidFill>
                  <a:srgbClr val="FFFFFF"/>
                </a:solidFill>
                <a:latin typeface="Verdana"/>
                <a:cs typeface="Verdana"/>
              </a:rPr>
              <a:t>щодо </a:t>
            </a:r>
            <a:r>
              <a:rPr sz="900" spc="-10" dirty="0">
                <a:solidFill>
                  <a:srgbClr val="FFFFFF"/>
                </a:solidFill>
                <a:latin typeface="Verdana"/>
                <a:cs typeface="Verdana"/>
              </a:rPr>
              <a:t>передачі </a:t>
            </a:r>
            <a:r>
              <a:rPr sz="900" dirty="0">
                <a:solidFill>
                  <a:srgbClr val="FFFFFF"/>
                </a:solidFill>
                <a:latin typeface="Verdana"/>
                <a:cs typeface="Verdana"/>
              </a:rPr>
              <a:t>матеріалів</a:t>
            </a:r>
            <a:r>
              <a:rPr sz="900" spc="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35" dirty="0">
                <a:solidFill>
                  <a:srgbClr val="FFFFFF"/>
                </a:solidFill>
                <a:latin typeface="Verdana"/>
                <a:cs typeface="Verdana"/>
              </a:rPr>
              <a:t>до </a:t>
            </a:r>
            <a:r>
              <a:rPr sz="900" spc="-10" dirty="0">
                <a:solidFill>
                  <a:srgbClr val="FFFFFF"/>
                </a:solidFill>
                <a:latin typeface="Verdana"/>
                <a:cs typeface="Verdana"/>
              </a:rPr>
              <a:t>спеціально уповноваженог </a:t>
            </a:r>
            <a:r>
              <a:rPr sz="900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900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10" dirty="0">
                <a:solidFill>
                  <a:srgbClr val="FFFFFF"/>
                </a:solidFill>
                <a:latin typeface="Verdana"/>
                <a:cs typeface="Verdana"/>
              </a:rPr>
              <a:t>суб’єкта</a:t>
            </a:r>
            <a:r>
              <a:rPr sz="900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50" dirty="0">
                <a:solidFill>
                  <a:srgbClr val="FFFFFF"/>
                </a:solidFill>
                <a:latin typeface="Verdana"/>
                <a:cs typeface="Verdana"/>
              </a:rPr>
              <a:t>у </a:t>
            </a:r>
            <a:r>
              <a:rPr sz="900" dirty="0">
                <a:solidFill>
                  <a:srgbClr val="FFFFFF"/>
                </a:solidFill>
                <a:latin typeface="Verdana"/>
                <a:cs typeface="Verdana"/>
              </a:rPr>
              <a:t>сфері</a:t>
            </a:r>
            <a:r>
              <a:rPr sz="900" spc="-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10" dirty="0" err="1">
                <a:solidFill>
                  <a:srgbClr val="FFFFFF"/>
                </a:solidFill>
                <a:latin typeface="Verdana"/>
                <a:cs typeface="Verdana"/>
              </a:rPr>
              <a:t>протидії</a:t>
            </a:r>
            <a:r>
              <a:rPr sz="900" spc="-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10" dirty="0" err="1">
                <a:solidFill>
                  <a:srgbClr val="FFFFFF"/>
                </a:solidFill>
                <a:latin typeface="Verdana"/>
                <a:cs typeface="Verdana"/>
              </a:rPr>
              <a:t>кору</a:t>
            </a:r>
            <a:r>
              <a:rPr lang="uk-UA" sz="900" spc="-10" dirty="0">
                <a:solidFill>
                  <a:srgbClr val="FFFFFF"/>
                </a:solidFill>
                <a:latin typeface="Verdana"/>
                <a:cs typeface="Verdana"/>
              </a:rPr>
              <a:t>п</a:t>
            </a:r>
            <a:r>
              <a:rPr sz="900" spc="-10" dirty="0" err="1">
                <a:solidFill>
                  <a:srgbClr val="FFFFFF"/>
                </a:solidFill>
                <a:latin typeface="Verdana"/>
                <a:cs typeface="Verdana"/>
              </a:rPr>
              <a:t>ції</a:t>
            </a:r>
            <a:endParaRPr sz="900" dirty="0">
              <a:latin typeface="Verdana"/>
              <a:cs typeface="Verdana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3225494" y="4178628"/>
            <a:ext cx="1442085" cy="18415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27305" algn="ctr">
              <a:lnSpc>
                <a:spcPct val="114599"/>
              </a:lnSpc>
              <a:spcBef>
                <a:spcPts val="95"/>
              </a:spcBef>
            </a:pPr>
            <a:r>
              <a:rPr sz="800" spc="70" dirty="0">
                <a:solidFill>
                  <a:srgbClr val="FFFFFF"/>
                </a:solidFill>
                <a:latin typeface="Verdana"/>
                <a:cs typeface="Verdana"/>
              </a:rPr>
              <a:t>У</a:t>
            </a:r>
            <a:r>
              <a:rPr sz="800" spc="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spc="10" dirty="0">
                <a:solidFill>
                  <a:srgbClr val="FFFFFF"/>
                </a:solidFill>
                <a:latin typeface="Verdana"/>
                <a:cs typeface="Verdana"/>
              </a:rPr>
              <a:t>разі виявлення </a:t>
            </a:r>
            <a:r>
              <a:rPr sz="800" spc="-20" dirty="0">
                <a:solidFill>
                  <a:srgbClr val="FFFFFF"/>
                </a:solidFill>
                <a:latin typeface="Verdana"/>
                <a:cs typeface="Verdana"/>
              </a:rPr>
              <a:t>ознак </a:t>
            </a:r>
            <a:r>
              <a:rPr sz="800" spc="20" dirty="0">
                <a:solidFill>
                  <a:srgbClr val="FFFFFF"/>
                </a:solidFill>
                <a:latin typeface="Verdana"/>
                <a:cs typeface="Verdana"/>
              </a:rPr>
              <a:t>корупційного</a:t>
            </a:r>
            <a:r>
              <a:rPr sz="800" spc="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Verdana"/>
                <a:cs typeface="Verdana"/>
              </a:rPr>
              <a:t>або </a:t>
            </a:r>
            <a:r>
              <a:rPr sz="800" spc="10" dirty="0">
                <a:solidFill>
                  <a:srgbClr val="FFFFFF"/>
                </a:solidFill>
                <a:latin typeface="Verdana"/>
                <a:cs typeface="Verdana"/>
              </a:rPr>
              <a:t>пов’язаного</a:t>
            </a:r>
            <a:r>
              <a:rPr sz="800" spc="-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spc="10" dirty="0">
                <a:solidFill>
                  <a:srgbClr val="FFFFFF"/>
                </a:solidFill>
                <a:latin typeface="Verdana"/>
                <a:cs typeface="Verdana"/>
              </a:rPr>
              <a:t>з</a:t>
            </a:r>
            <a:r>
              <a:rPr sz="800" spc="-10" dirty="0">
                <a:solidFill>
                  <a:srgbClr val="FFFFFF"/>
                </a:solidFill>
                <a:latin typeface="Verdana"/>
                <a:cs typeface="Verdana"/>
              </a:rPr>
              <a:t> корупцією правопорушення</a:t>
            </a:r>
            <a:r>
              <a:rPr sz="800" spc="500" dirty="0">
                <a:solidFill>
                  <a:srgbClr val="FFFFFF"/>
                </a:solidFill>
                <a:latin typeface="Verdana"/>
                <a:cs typeface="Verdana"/>
              </a:rPr>
              <a:t>  </a:t>
            </a:r>
            <a:r>
              <a:rPr sz="800" spc="10" dirty="0">
                <a:solidFill>
                  <a:srgbClr val="FFFFFF"/>
                </a:solidFill>
                <a:latin typeface="Verdana"/>
                <a:cs typeface="Verdana"/>
              </a:rPr>
              <a:t>негайно</a:t>
            </a:r>
            <a:r>
              <a:rPr sz="800" spc="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Verdana"/>
                <a:cs typeface="Verdana"/>
              </a:rPr>
              <a:t>вживаються </a:t>
            </a:r>
            <a:r>
              <a:rPr sz="800" dirty="0">
                <a:solidFill>
                  <a:srgbClr val="FFFFFF"/>
                </a:solidFill>
                <a:latin typeface="Verdana"/>
                <a:cs typeface="Verdana"/>
              </a:rPr>
              <a:t>заходи</a:t>
            </a:r>
            <a:r>
              <a:rPr sz="800" spc="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FFFFFF"/>
                </a:solidFill>
                <a:latin typeface="Verdana"/>
                <a:cs typeface="Verdana"/>
              </a:rPr>
              <a:t>щодо</a:t>
            </a:r>
            <a:r>
              <a:rPr sz="800" spc="5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spc="30" dirty="0">
                <a:solidFill>
                  <a:srgbClr val="FFFFFF"/>
                </a:solidFill>
                <a:latin typeface="Verdana"/>
                <a:cs typeface="Verdana"/>
              </a:rPr>
              <a:t>припинення</a:t>
            </a:r>
            <a:r>
              <a:rPr sz="800" spc="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Verdana"/>
                <a:cs typeface="Verdana"/>
              </a:rPr>
              <a:t>такого </a:t>
            </a:r>
            <a:r>
              <a:rPr sz="800" spc="20" dirty="0">
                <a:solidFill>
                  <a:srgbClr val="FFFFFF"/>
                </a:solidFill>
                <a:latin typeface="Verdana"/>
                <a:cs typeface="Verdana"/>
              </a:rPr>
              <a:t>правопорушення</a:t>
            </a:r>
            <a:r>
              <a:rPr sz="800" spc="1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Verdana"/>
                <a:cs typeface="Verdana"/>
              </a:rPr>
              <a:t>та </a:t>
            </a:r>
            <a:r>
              <a:rPr sz="800" dirty="0">
                <a:solidFill>
                  <a:srgbClr val="FFFFFF"/>
                </a:solidFill>
                <a:latin typeface="Verdana"/>
                <a:cs typeface="Verdana"/>
              </a:rPr>
              <a:t>надання</a:t>
            </a:r>
            <a:r>
              <a:rPr sz="800" spc="1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Verdana"/>
                <a:cs typeface="Verdana"/>
              </a:rPr>
              <a:t>повідомлення</a:t>
            </a:r>
            <a:r>
              <a:rPr sz="800" spc="5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FFFFFF"/>
                </a:solidFill>
                <a:latin typeface="Verdana"/>
                <a:cs typeface="Verdana"/>
              </a:rPr>
              <a:t>про</a:t>
            </a:r>
            <a:r>
              <a:rPr sz="800" spc="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FFFFFF"/>
                </a:solidFill>
                <a:latin typeface="Verdana"/>
                <a:cs typeface="Verdana"/>
              </a:rPr>
              <a:t>його</a:t>
            </a:r>
            <a:r>
              <a:rPr sz="800" spc="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Verdana"/>
                <a:cs typeface="Verdana"/>
              </a:rPr>
              <a:t>вчинення спеціально </a:t>
            </a:r>
            <a:r>
              <a:rPr sz="800" spc="20" dirty="0">
                <a:solidFill>
                  <a:srgbClr val="FFFFFF"/>
                </a:solidFill>
                <a:latin typeface="Verdana"/>
                <a:cs typeface="Verdana"/>
              </a:rPr>
              <a:t>уповноваженому</a:t>
            </a:r>
            <a:r>
              <a:rPr sz="800" spc="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Verdana"/>
                <a:cs typeface="Verdana"/>
              </a:rPr>
              <a:t>суб’єкту </a:t>
            </a:r>
            <a:r>
              <a:rPr sz="800" spc="-25" dirty="0">
                <a:solidFill>
                  <a:srgbClr val="FFFFFF"/>
                </a:solidFill>
                <a:latin typeface="Verdana"/>
                <a:cs typeface="Verdana"/>
              </a:rPr>
              <a:t>у</a:t>
            </a:r>
            <a:r>
              <a:rPr sz="800" spc="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FFFFFF"/>
                </a:solidFill>
                <a:latin typeface="Verdana"/>
                <a:cs typeface="Verdana"/>
              </a:rPr>
              <a:t>сфері</a:t>
            </a:r>
            <a:r>
              <a:rPr sz="800" spc="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FFFFFF"/>
                </a:solidFill>
                <a:latin typeface="Verdana"/>
                <a:cs typeface="Verdana"/>
              </a:rPr>
              <a:t>протидії</a:t>
            </a:r>
            <a:r>
              <a:rPr sz="800" spc="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Verdana"/>
                <a:cs typeface="Verdana"/>
              </a:rPr>
              <a:t>корупції</a:t>
            </a:r>
            <a:endParaRPr sz="800" dirty="0">
              <a:latin typeface="Verdana"/>
              <a:cs typeface="Verdana"/>
            </a:endParaRPr>
          </a:p>
        </p:txBody>
      </p:sp>
      <p:grpSp>
        <p:nvGrpSpPr>
          <p:cNvPr id="68" name="object 68"/>
          <p:cNvGrpSpPr/>
          <p:nvPr/>
        </p:nvGrpSpPr>
        <p:grpSpPr>
          <a:xfrm>
            <a:off x="8625017" y="2568185"/>
            <a:ext cx="38100" cy="381635"/>
            <a:chOff x="8625017" y="2568185"/>
            <a:chExt cx="38100" cy="381635"/>
          </a:xfrm>
        </p:grpSpPr>
        <p:sp>
          <p:nvSpPr>
            <p:cNvPr id="69" name="object 69"/>
            <p:cNvSpPr/>
            <p:nvPr/>
          </p:nvSpPr>
          <p:spPr>
            <a:xfrm>
              <a:off x="8639345" y="2572947"/>
              <a:ext cx="5080" cy="372110"/>
            </a:xfrm>
            <a:custGeom>
              <a:avLst/>
              <a:gdLst/>
              <a:ahLst/>
              <a:cxnLst/>
              <a:rect l="l" t="t" r="r" b="b"/>
              <a:pathLst>
                <a:path w="5079" h="372110">
                  <a:moveTo>
                    <a:pt x="0" y="0"/>
                  </a:moveTo>
                  <a:lnTo>
                    <a:pt x="4975" y="371862"/>
                  </a:lnTo>
                </a:path>
              </a:pathLst>
            </a:custGeom>
            <a:ln w="9524">
              <a:solidFill>
                <a:srgbClr val="FF90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8629780" y="2925571"/>
              <a:ext cx="28575" cy="19685"/>
            </a:xfrm>
            <a:custGeom>
              <a:avLst/>
              <a:gdLst/>
              <a:ahLst/>
              <a:cxnLst/>
              <a:rect l="l" t="t" r="r" b="b"/>
              <a:pathLst>
                <a:path w="28575" h="19685">
                  <a:moveTo>
                    <a:pt x="28572" y="0"/>
                  </a:moveTo>
                  <a:lnTo>
                    <a:pt x="14541" y="19239"/>
                  </a:lnTo>
                  <a:lnTo>
                    <a:pt x="0" y="382"/>
                  </a:lnTo>
                </a:path>
              </a:pathLst>
            </a:custGeom>
            <a:ln w="9524">
              <a:solidFill>
                <a:srgbClr val="FF90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2" name="object 72"/>
          <p:cNvSpPr txBox="1">
            <a:spLocks noGrp="1"/>
          </p:cNvSpPr>
          <p:nvPr>
            <p:ph type="title"/>
          </p:nvPr>
        </p:nvSpPr>
        <p:spPr>
          <a:xfrm>
            <a:off x="0" y="348385"/>
            <a:ext cx="7734300" cy="642620"/>
          </a:xfrm>
          <a:prstGeom prst="rect">
            <a:avLst/>
          </a:prstGeom>
          <a:solidFill>
            <a:srgbClr val="FF904D"/>
          </a:solidFill>
        </p:spPr>
        <p:txBody>
          <a:bodyPr vert="horz" wrap="square" lIns="0" tIns="170180" rIns="0" bIns="0" rtlCol="0">
            <a:spAutoFit/>
          </a:bodyPr>
          <a:lstStyle/>
          <a:p>
            <a:pPr marL="311785">
              <a:lnSpc>
                <a:spcPct val="100000"/>
              </a:lnSpc>
              <a:spcBef>
                <a:spcPts val="1340"/>
              </a:spcBef>
            </a:pPr>
            <a:r>
              <a:rPr sz="1800" spc="105" dirty="0"/>
              <a:t>ПРОЦЕДУРА</a:t>
            </a:r>
            <a:r>
              <a:rPr sz="1800" spc="-10" dirty="0"/>
              <a:t> </a:t>
            </a:r>
            <a:r>
              <a:rPr sz="1800" spc="65" dirty="0"/>
              <a:t>РОЗГЛЯДУ</a:t>
            </a:r>
            <a:r>
              <a:rPr sz="1800" spc="-5" dirty="0"/>
              <a:t> </a:t>
            </a:r>
            <a:r>
              <a:rPr sz="1800" spc="55" dirty="0"/>
              <a:t>ПОВІДОМЛЕНЬ</a:t>
            </a:r>
            <a:r>
              <a:rPr sz="1800" spc="-5" dirty="0"/>
              <a:t> </a:t>
            </a:r>
            <a:r>
              <a:rPr sz="1800" spc="100" dirty="0"/>
              <a:t>ПРО</a:t>
            </a:r>
            <a:r>
              <a:rPr sz="1800" spc="-5" dirty="0"/>
              <a:t> </a:t>
            </a:r>
            <a:r>
              <a:rPr sz="1800" spc="-10" dirty="0"/>
              <a:t>КОРУПЦІЮ</a:t>
            </a:r>
            <a:endParaRPr sz="1800"/>
          </a:p>
        </p:txBody>
      </p:sp>
      <p:grpSp>
        <p:nvGrpSpPr>
          <p:cNvPr id="73" name="object 73"/>
          <p:cNvGrpSpPr/>
          <p:nvPr/>
        </p:nvGrpSpPr>
        <p:grpSpPr>
          <a:xfrm>
            <a:off x="5048795" y="1368268"/>
            <a:ext cx="38100" cy="215265"/>
            <a:chOff x="5048795" y="1368268"/>
            <a:chExt cx="38100" cy="215265"/>
          </a:xfrm>
        </p:grpSpPr>
        <p:sp>
          <p:nvSpPr>
            <p:cNvPr id="74" name="object 74"/>
            <p:cNvSpPr/>
            <p:nvPr/>
          </p:nvSpPr>
          <p:spPr>
            <a:xfrm>
              <a:off x="5067845" y="1368268"/>
              <a:ext cx="0" cy="210185"/>
            </a:xfrm>
            <a:custGeom>
              <a:avLst/>
              <a:gdLst/>
              <a:ahLst/>
              <a:cxnLst/>
              <a:rect l="l" t="t" r="r" b="b"/>
              <a:pathLst>
                <a:path h="210184">
                  <a:moveTo>
                    <a:pt x="0" y="0"/>
                  </a:moveTo>
                  <a:lnTo>
                    <a:pt x="0" y="209966"/>
                  </a:lnTo>
                </a:path>
              </a:pathLst>
            </a:custGeom>
            <a:ln w="9524">
              <a:solidFill>
                <a:srgbClr val="FF90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5053557" y="1559184"/>
              <a:ext cx="28575" cy="19050"/>
            </a:xfrm>
            <a:custGeom>
              <a:avLst/>
              <a:gdLst/>
              <a:ahLst/>
              <a:cxnLst/>
              <a:rect l="l" t="t" r="r" b="b"/>
              <a:pathLst>
                <a:path w="28575" h="19050">
                  <a:moveTo>
                    <a:pt x="28574" y="0"/>
                  </a:moveTo>
                  <a:lnTo>
                    <a:pt x="14287" y="19049"/>
                  </a:lnTo>
                  <a:lnTo>
                    <a:pt x="0" y="0"/>
                  </a:lnTo>
                </a:path>
              </a:pathLst>
            </a:custGeom>
            <a:ln w="9524">
              <a:solidFill>
                <a:srgbClr val="FF90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76" name="Рисунок 75">
            <a:extLst>
              <a:ext uri="{FF2B5EF4-FFF2-40B4-BE49-F238E27FC236}">
                <a16:creationId xmlns:a16="http://schemas.microsoft.com/office/drawing/2014/main" id="{0E489AA0-1A50-75E4-B384-63B3098459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4500" y="255518"/>
            <a:ext cx="952500" cy="9525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465327" y="1449182"/>
            <a:ext cx="821690" cy="5338445"/>
          </a:xfrm>
          <a:custGeom>
            <a:avLst/>
            <a:gdLst/>
            <a:ahLst/>
            <a:cxnLst/>
            <a:rect l="l" t="t" r="r" b="b"/>
            <a:pathLst>
              <a:path w="821690" h="5338445">
                <a:moveTo>
                  <a:pt x="160689" y="0"/>
                </a:moveTo>
                <a:lnTo>
                  <a:pt x="197947" y="9958"/>
                </a:lnTo>
                <a:lnTo>
                  <a:pt x="235367" y="33059"/>
                </a:lnTo>
                <a:lnTo>
                  <a:pt x="278802" y="77428"/>
                </a:lnTo>
                <a:lnTo>
                  <a:pt x="303140" y="115319"/>
                </a:lnTo>
                <a:lnTo>
                  <a:pt x="328833" y="165992"/>
                </a:lnTo>
                <a:lnTo>
                  <a:pt x="344702" y="203372"/>
                </a:lnTo>
                <a:lnTo>
                  <a:pt x="361246" y="248544"/>
                </a:lnTo>
                <a:lnTo>
                  <a:pt x="377351" y="300933"/>
                </a:lnTo>
                <a:lnTo>
                  <a:pt x="391904" y="359964"/>
                </a:lnTo>
                <a:lnTo>
                  <a:pt x="400719" y="403249"/>
                </a:lnTo>
                <a:lnTo>
                  <a:pt x="408256" y="449085"/>
                </a:lnTo>
                <a:lnTo>
                  <a:pt x="414602" y="497319"/>
                </a:lnTo>
                <a:lnTo>
                  <a:pt x="419841" y="547803"/>
                </a:lnTo>
                <a:lnTo>
                  <a:pt x="424060" y="600386"/>
                </a:lnTo>
                <a:lnTo>
                  <a:pt x="427344" y="654917"/>
                </a:lnTo>
                <a:lnTo>
                  <a:pt x="431953" y="751927"/>
                </a:lnTo>
                <a:lnTo>
                  <a:pt x="434015" y="802547"/>
                </a:lnTo>
                <a:lnTo>
                  <a:pt x="435866" y="854554"/>
                </a:lnTo>
                <a:lnTo>
                  <a:pt x="437467" y="907931"/>
                </a:lnTo>
                <a:lnTo>
                  <a:pt x="438781" y="962658"/>
                </a:lnTo>
                <a:lnTo>
                  <a:pt x="440696" y="1068787"/>
                </a:lnTo>
                <a:lnTo>
                  <a:pt x="441267" y="1119715"/>
                </a:lnTo>
                <a:lnTo>
                  <a:pt x="441505" y="1171450"/>
                </a:lnTo>
                <a:lnTo>
                  <a:pt x="441435" y="1223944"/>
                </a:lnTo>
                <a:lnTo>
                  <a:pt x="441080" y="1277144"/>
                </a:lnTo>
                <a:lnTo>
                  <a:pt x="440465" y="1331001"/>
                </a:lnTo>
                <a:lnTo>
                  <a:pt x="439613" y="1385463"/>
                </a:lnTo>
                <a:lnTo>
                  <a:pt x="436519" y="1538627"/>
                </a:lnTo>
                <a:lnTo>
                  <a:pt x="435767" y="1588081"/>
                </a:lnTo>
                <a:lnTo>
                  <a:pt x="435390" y="1637738"/>
                </a:lnTo>
                <a:lnTo>
                  <a:pt x="435534" y="1687558"/>
                </a:lnTo>
                <a:lnTo>
                  <a:pt x="436349" y="1737504"/>
                </a:lnTo>
                <a:lnTo>
                  <a:pt x="437983" y="1787537"/>
                </a:lnTo>
                <a:lnTo>
                  <a:pt x="440585" y="1837619"/>
                </a:lnTo>
                <a:lnTo>
                  <a:pt x="444303" y="1887711"/>
                </a:lnTo>
                <a:lnTo>
                  <a:pt x="449392" y="1937399"/>
                </a:lnTo>
                <a:lnTo>
                  <a:pt x="456103" y="1986910"/>
                </a:lnTo>
                <a:lnTo>
                  <a:pt x="464555" y="2036100"/>
                </a:lnTo>
                <a:lnTo>
                  <a:pt x="474868" y="2084827"/>
                </a:lnTo>
                <a:lnTo>
                  <a:pt x="487163" y="2132947"/>
                </a:lnTo>
                <a:lnTo>
                  <a:pt x="501558" y="2180317"/>
                </a:lnTo>
                <a:lnTo>
                  <a:pt x="518174" y="2226794"/>
                </a:lnTo>
                <a:lnTo>
                  <a:pt x="537131" y="2272234"/>
                </a:lnTo>
                <a:lnTo>
                  <a:pt x="558549" y="2316494"/>
                </a:lnTo>
                <a:lnTo>
                  <a:pt x="585247" y="2365126"/>
                </a:lnTo>
                <a:lnTo>
                  <a:pt x="614990" y="2411187"/>
                </a:lnTo>
                <a:lnTo>
                  <a:pt x="647676" y="2454579"/>
                </a:lnTo>
                <a:lnTo>
                  <a:pt x="683203" y="2495206"/>
                </a:lnTo>
                <a:lnTo>
                  <a:pt x="731480" y="2541235"/>
                </a:lnTo>
                <a:lnTo>
                  <a:pt x="784433" y="2581554"/>
                </a:lnTo>
                <a:lnTo>
                  <a:pt x="785525" y="2582597"/>
                </a:lnTo>
                <a:lnTo>
                  <a:pt x="814674" y="2620030"/>
                </a:lnTo>
                <a:lnTo>
                  <a:pt x="821426" y="2667457"/>
                </a:lnTo>
                <a:lnTo>
                  <a:pt x="819725" y="2679390"/>
                </a:lnTo>
                <a:lnTo>
                  <a:pt x="801893" y="2717426"/>
                </a:lnTo>
                <a:lnTo>
                  <a:pt x="788826" y="2729863"/>
                </a:lnTo>
                <a:lnTo>
                  <a:pt x="787783" y="2730955"/>
                </a:lnTo>
                <a:lnTo>
                  <a:pt x="737089" y="2773597"/>
                </a:lnTo>
                <a:lnTo>
                  <a:pt x="690524" y="2821753"/>
                </a:lnTo>
                <a:lnTo>
                  <a:pt x="656856" y="2864080"/>
                </a:lnTo>
                <a:lnTo>
                  <a:pt x="626153" y="2909144"/>
                </a:lnTo>
                <a:lnTo>
                  <a:pt x="598505" y="2956542"/>
                </a:lnTo>
                <a:lnTo>
                  <a:pt x="574003" y="3005871"/>
                </a:lnTo>
                <a:lnTo>
                  <a:pt x="554310" y="3051052"/>
                </a:lnTo>
                <a:lnTo>
                  <a:pt x="537259" y="3097300"/>
                </a:lnTo>
                <a:lnTo>
                  <a:pt x="522698" y="3144475"/>
                </a:lnTo>
                <a:lnTo>
                  <a:pt x="510475" y="3192442"/>
                </a:lnTo>
                <a:lnTo>
                  <a:pt x="500437" y="3241063"/>
                </a:lnTo>
                <a:lnTo>
                  <a:pt x="492431" y="3290200"/>
                </a:lnTo>
                <a:lnTo>
                  <a:pt x="486307" y="3339718"/>
                </a:lnTo>
                <a:lnTo>
                  <a:pt x="481909" y="3389478"/>
                </a:lnTo>
                <a:lnTo>
                  <a:pt x="479087" y="3439343"/>
                </a:lnTo>
                <a:lnTo>
                  <a:pt x="477611" y="3489235"/>
                </a:lnTo>
                <a:lnTo>
                  <a:pt x="477250" y="3539145"/>
                </a:lnTo>
                <a:lnTo>
                  <a:pt x="477856" y="3589043"/>
                </a:lnTo>
                <a:lnTo>
                  <a:pt x="479278" y="3638897"/>
                </a:lnTo>
                <a:lnTo>
                  <a:pt x="481367" y="3688674"/>
                </a:lnTo>
                <a:lnTo>
                  <a:pt x="483971" y="3738342"/>
                </a:lnTo>
                <a:lnTo>
                  <a:pt x="486942" y="3787871"/>
                </a:lnTo>
                <a:lnTo>
                  <a:pt x="496865" y="3941297"/>
                </a:lnTo>
                <a:lnTo>
                  <a:pt x="500050" y="3995669"/>
                </a:lnTo>
                <a:lnTo>
                  <a:pt x="502947" y="4049447"/>
                </a:lnTo>
                <a:lnTo>
                  <a:pt x="505567" y="4102581"/>
                </a:lnTo>
                <a:lnTo>
                  <a:pt x="507920" y="4155020"/>
                </a:lnTo>
                <a:lnTo>
                  <a:pt x="510020" y="4206714"/>
                </a:lnTo>
                <a:lnTo>
                  <a:pt x="513501" y="4307665"/>
                </a:lnTo>
                <a:lnTo>
                  <a:pt x="515026" y="4363770"/>
                </a:lnTo>
                <a:lnTo>
                  <a:pt x="516169" y="4418632"/>
                </a:lnTo>
                <a:lnTo>
                  <a:pt x="516965" y="4472176"/>
                </a:lnTo>
                <a:lnTo>
                  <a:pt x="517449" y="4524325"/>
                </a:lnTo>
                <a:lnTo>
                  <a:pt x="517658" y="4575006"/>
                </a:lnTo>
                <a:lnTo>
                  <a:pt x="517390" y="4671658"/>
                </a:lnTo>
                <a:lnTo>
                  <a:pt x="516555" y="4726356"/>
                </a:lnTo>
                <a:lnTo>
                  <a:pt x="514701" y="4779238"/>
                </a:lnTo>
                <a:lnTo>
                  <a:pt x="511732" y="4830069"/>
                </a:lnTo>
                <a:lnTo>
                  <a:pt x="507556" y="4878613"/>
                </a:lnTo>
                <a:lnTo>
                  <a:pt x="502078" y="4924637"/>
                </a:lnTo>
                <a:lnTo>
                  <a:pt x="495204" y="4967903"/>
                </a:lnTo>
                <a:lnTo>
                  <a:pt x="482861" y="5027537"/>
                </a:lnTo>
                <a:lnTo>
                  <a:pt x="469169" y="5080594"/>
                </a:lnTo>
                <a:lnTo>
                  <a:pt x="454916" y="5126457"/>
                </a:lnTo>
                <a:lnTo>
                  <a:pt x="440889" y="5164507"/>
                </a:lnTo>
                <a:lnTo>
                  <a:pt x="422308" y="5206363"/>
                </a:lnTo>
                <a:lnTo>
                  <a:pt x="411329" y="5227095"/>
                </a:lnTo>
                <a:lnTo>
                  <a:pt x="408271" y="5233570"/>
                </a:lnTo>
                <a:lnTo>
                  <a:pt x="405028" y="5239231"/>
                </a:lnTo>
                <a:lnTo>
                  <a:pt x="390752" y="5261722"/>
                </a:lnTo>
                <a:lnTo>
                  <a:pt x="384492" y="5268269"/>
                </a:lnTo>
                <a:lnTo>
                  <a:pt x="379300" y="5274791"/>
                </a:lnTo>
                <a:lnTo>
                  <a:pt x="343759" y="5308686"/>
                </a:lnTo>
                <a:lnTo>
                  <a:pt x="309022" y="5330819"/>
                </a:lnTo>
                <a:lnTo>
                  <a:pt x="270097" y="5338097"/>
                </a:lnTo>
                <a:lnTo>
                  <a:pt x="259931" y="5337791"/>
                </a:lnTo>
                <a:lnTo>
                  <a:pt x="249548" y="5336756"/>
                </a:lnTo>
                <a:lnTo>
                  <a:pt x="238639" y="5334532"/>
                </a:lnTo>
                <a:lnTo>
                  <a:pt x="228395" y="5333761"/>
                </a:lnTo>
                <a:lnTo>
                  <a:pt x="218442" y="5332583"/>
                </a:lnTo>
                <a:lnTo>
                  <a:pt x="208681" y="5331000"/>
                </a:lnTo>
                <a:lnTo>
                  <a:pt x="199011" y="5329014"/>
                </a:lnTo>
                <a:lnTo>
                  <a:pt x="192584" y="5328091"/>
                </a:lnTo>
                <a:lnTo>
                  <a:pt x="187200" y="5326076"/>
                </a:lnTo>
                <a:lnTo>
                  <a:pt x="180773" y="5325152"/>
                </a:lnTo>
                <a:lnTo>
                  <a:pt x="174322" y="5323162"/>
                </a:lnTo>
                <a:lnTo>
                  <a:pt x="168939" y="5321147"/>
                </a:lnTo>
                <a:lnTo>
                  <a:pt x="162488" y="5319156"/>
                </a:lnTo>
                <a:lnTo>
                  <a:pt x="144867" y="5313012"/>
                </a:lnTo>
                <a:lnTo>
                  <a:pt x="117423" y="5288420"/>
                </a:lnTo>
                <a:lnTo>
                  <a:pt x="119984" y="5280605"/>
                </a:lnTo>
                <a:lnTo>
                  <a:pt x="154458" y="5246734"/>
                </a:lnTo>
                <a:lnTo>
                  <a:pt x="158679" y="5244504"/>
                </a:lnTo>
                <a:lnTo>
                  <a:pt x="170226" y="5235703"/>
                </a:lnTo>
                <a:lnTo>
                  <a:pt x="174399" y="5231339"/>
                </a:lnTo>
                <a:lnTo>
                  <a:pt x="179639" y="5226951"/>
                </a:lnTo>
                <a:lnTo>
                  <a:pt x="184855" y="5221496"/>
                </a:lnTo>
                <a:lnTo>
                  <a:pt x="218134" y="5187134"/>
                </a:lnTo>
                <a:lnTo>
                  <a:pt x="240369" y="5155790"/>
                </a:lnTo>
                <a:lnTo>
                  <a:pt x="263013" y="5115828"/>
                </a:lnTo>
                <a:lnTo>
                  <a:pt x="284947" y="5066573"/>
                </a:lnTo>
                <a:lnTo>
                  <a:pt x="304998" y="5008469"/>
                </a:lnTo>
                <a:lnTo>
                  <a:pt x="317858" y="4959234"/>
                </a:lnTo>
                <a:lnTo>
                  <a:pt x="329079" y="4906132"/>
                </a:lnTo>
                <a:lnTo>
                  <a:pt x="335352" y="4868189"/>
                </a:lnTo>
                <a:lnTo>
                  <a:pt x="340580" y="4828267"/>
                </a:lnTo>
                <a:lnTo>
                  <a:pt x="344866" y="4786565"/>
                </a:lnTo>
                <a:lnTo>
                  <a:pt x="348039" y="4743519"/>
                </a:lnTo>
                <a:lnTo>
                  <a:pt x="350375" y="4698891"/>
                </a:lnTo>
                <a:lnTo>
                  <a:pt x="350834" y="4675475"/>
                </a:lnTo>
                <a:lnTo>
                  <a:pt x="351587" y="4651752"/>
                </a:lnTo>
                <a:lnTo>
                  <a:pt x="353581" y="4603795"/>
                </a:lnTo>
                <a:lnTo>
                  <a:pt x="356010" y="4503779"/>
                </a:lnTo>
                <a:lnTo>
                  <a:pt x="356940" y="4452226"/>
                </a:lnTo>
                <a:lnTo>
                  <a:pt x="357549" y="4399779"/>
                </a:lnTo>
                <a:lnTo>
                  <a:pt x="357786" y="4352128"/>
                </a:lnTo>
                <a:lnTo>
                  <a:pt x="357772" y="4303876"/>
                </a:lnTo>
                <a:lnTo>
                  <a:pt x="357508" y="4255050"/>
                </a:lnTo>
                <a:lnTo>
                  <a:pt x="356994" y="4205675"/>
                </a:lnTo>
                <a:lnTo>
                  <a:pt x="356231" y="4155779"/>
                </a:lnTo>
                <a:lnTo>
                  <a:pt x="355220" y="4105388"/>
                </a:lnTo>
                <a:lnTo>
                  <a:pt x="353961" y="4054528"/>
                </a:lnTo>
                <a:lnTo>
                  <a:pt x="352455" y="4003225"/>
                </a:lnTo>
                <a:lnTo>
                  <a:pt x="350703" y="3951506"/>
                </a:lnTo>
                <a:lnTo>
                  <a:pt x="342866" y="3760421"/>
                </a:lnTo>
                <a:lnTo>
                  <a:pt x="341185" y="3711490"/>
                </a:lnTo>
                <a:lnTo>
                  <a:pt x="339912" y="3662166"/>
                </a:lnTo>
                <a:lnTo>
                  <a:pt x="339194" y="3612484"/>
                </a:lnTo>
                <a:lnTo>
                  <a:pt x="339180" y="3562478"/>
                </a:lnTo>
                <a:lnTo>
                  <a:pt x="340018" y="3512184"/>
                </a:lnTo>
                <a:lnTo>
                  <a:pt x="341856" y="3461637"/>
                </a:lnTo>
                <a:lnTo>
                  <a:pt x="344698" y="3410854"/>
                </a:lnTo>
                <a:lnTo>
                  <a:pt x="349125" y="3359882"/>
                </a:lnTo>
                <a:lnTo>
                  <a:pt x="355189" y="3308822"/>
                </a:lnTo>
                <a:lnTo>
                  <a:pt x="362945" y="3257775"/>
                </a:lnTo>
                <a:lnTo>
                  <a:pt x="372446" y="3206843"/>
                </a:lnTo>
                <a:lnTo>
                  <a:pt x="384394" y="3155719"/>
                </a:lnTo>
                <a:lnTo>
                  <a:pt x="398307" y="3105371"/>
                </a:lnTo>
                <a:lnTo>
                  <a:pt x="414339" y="3055847"/>
                </a:lnTo>
                <a:lnTo>
                  <a:pt x="432646" y="3007195"/>
                </a:lnTo>
                <a:lnTo>
                  <a:pt x="453382" y="2959461"/>
                </a:lnTo>
                <a:lnTo>
                  <a:pt x="476552" y="2912844"/>
                </a:lnTo>
                <a:lnTo>
                  <a:pt x="502060" y="2867609"/>
                </a:lnTo>
                <a:lnTo>
                  <a:pt x="529907" y="2823910"/>
                </a:lnTo>
                <a:lnTo>
                  <a:pt x="560099" y="2781901"/>
                </a:lnTo>
                <a:lnTo>
                  <a:pt x="592639" y="2741735"/>
                </a:lnTo>
                <a:lnTo>
                  <a:pt x="632269" y="2699741"/>
                </a:lnTo>
                <a:lnTo>
                  <a:pt x="675172" y="2660877"/>
                </a:lnTo>
                <a:lnTo>
                  <a:pt x="675028" y="2654474"/>
                </a:lnTo>
                <a:lnTo>
                  <a:pt x="630435" y="2617971"/>
                </a:lnTo>
                <a:lnTo>
                  <a:pt x="588954" y="2577395"/>
                </a:lnTo>
                <a:lnTo>
                  <a:pt x="554135" y="2538740"/>
                </a:lnTo>
                <a:lnTo>
                  <a:pt x="521834" y="2498132"/>
                </a:lnTo>
                <a:lnTo>
                  <a:pt x="492056" y="2455724"/>
                </a:lnTo>
                <a:lnTo>
                  <a:pt x="464804" y="2411672"/>
                </a:lnTo>
                <a:lnTo>
                  <a:pt x="440080" y="2366128"/>
                </a:lnTo>
                <a:lnTo>
                  <a:pt x="417223" y="2319270"/>
                </a:lnTo>
                <a:lnTo>
                  <a:pt x="396750" y="2271281"/>
                </a:lnTo>
                <a:lnTo>
                  <a:pt x="378511" y="2222372"/>
                </a:lnTo>
                <a:lnTo>
                  <a:pt x="362357" y="2172749"/>
                </a:lnTo>
                <a:lnTo>
                  <a:pt x="348139" y="2122622"/>
                </a:lnTo>
                <a:lnTo>
                  <a:pt x="336365" y="2072167"/>
                </a:lnTo>
                <a:lnTo>
                  <a:pt x="326330" y="2021519"/>
                </a:lnTo>
                <a:lnTo>
                  <a:pt x="317983" y="1970782"/>
                </a:lnTo>
                <a:lnTo>
                  <a:pt x="311277" y="1920059"/>
                </a:lnTo>
                <a:lnTo>
                  <a:pt x="306162" y="1869455"/>
                </a:lnTo>
                <a:lnTo>
                  <a:pt x="302061" y="1819041"/>
                </a:lnTo>
                <a:lnTo>
                  <a:pt x="298970" y="1768835"/>
                </a:lnTo>
                <a:lnTo>
                  <a:pt x="296743" y="1718879"/>
                </a:lnTo>
                <a:lnTo>
                  <a:pt x="295233" y="1669214"/>
                </a:lnTo>
                <a:lnTo>
                  <a:pt x="294295" y="1619883"/>
                </a:lnTo>
                <a:lnTo>
                  <a:pt x="293781" y="1570926"/>
                </a:lnTo>
                <a:lnTo>
                  <a:pt x="292754" y="1327614"/>
                </a:lnTo>
                <a:lnTo>
                  <a:pt x="292104" y="1276055"/>
                </a:lnTo>
                <a:lnTo>
                  <a:pt x="291123" y="1225030"/>
                </a:lnTo>
                <a:lnTo>
                  <a:pt x="289838" y="1174566"/>
                </a:lnTo>
                <a:lnTo>
                  <a:pt x="288276" y="1124688"/>
                </a:lnTo>
                <a:lnTo>
                  <a:pt x="286464" y="1075422"/>
                </a:lnTo>
                <a:lnTo>
                  <a:pt x="284429" y="1026793"/>
                </a:lnTo>
                <a:lnTo>
                  <a:pt x="279798" y="931552"/>
                </a:lnTo>
                <a:lnTo>
                  <a:pt x="276839" y="879185"/>
                </a:lnTo>
                <a:lnTo>
                  <a:pt x="273600" y="827726"/>
                </a:lnTo>
                <a:lnTo>
                  <a:pt x="266692" y="727919"/>
                </a:lnTo>
                <a:lnTo>
                  <a:pt x="265170" y="703947"/>
                </a:lnTo>
                <a:lnTo>
                  <a:pt x="259227" y="633062"/>
                </a:lnTo>
                <a:lnTo>
                  <a:pt x="254893" y="588583"/>
                </a:lnTo>
                <a:lnTo>
                  <a:pt x="249795" y="545724"/>
                </a:lnTo>
                <a:lnTo>
                  <a:pt x="243507" y="504859"/>
                </a:lnTo>
                <a:lnTo>
                  <a:pt x="236250" y="465417"/>
                </a:lnTo>
                <a:lnTo>
                  <a:pt x="228229" y="427594"/>
                </a:lnTo>
                <a:lnTo>
                  <a:pt x="215076" y="374438"/>
                </a:lnTo>
                <a:lnTo>
                  <a:pt x="200023" y="325829"/>
                </a:lnTo>
                <a:lnTo>
                  <a:pt x="183573" y="281905"/>
                </a:lnTo>
                <a:lnTo>
                  <a:pt x="153719" y="220449"/>
                </a:lnTo>
                <a:lnTo>
                  <a:pt x="129257" y="181543"/>
                </a:lnTo>
                <a:lnTo>
                  <a:pt x="105389" y="151232"/>
                </a:lnTo>
                <a:lnTo>
                  <a:pt x="76952" y="122525"/>
                </a:lnTo>
                <a:lnTo>
                  <a:pt x="73703" y="120463"/>
                </a:lnTo>
                <a:lnTo>
                  <a:pt x="68248" y="115247"/>
                </a:lnTo>
                <a:lnTo>
                  <a:pt x="64999" y="113184"/>
                </a:lnTo>
                <a:lnTo>
                  <a:pt x="59543" y="107968"/>
                </a:lnTo>
                <a:lnTo>
                  <a:pt x="43273" y="96588"/>
                </a:lnTo>
                <a:lnTo>
                  <a:pt x="8528" y="70007"/>
                </a:lnTo>
                <a:lnTo>
                  <a:pt x="0" y="47510"/>
                </a:lnTo>
                <a:lnTo>
                  <a:pt x="3132" y="41384"/>
                </a:lnTo>
                <a:lnTo>
                  <a:pt x="49021" y="19586"/>
                </a:lnTo>
                <a:lnTo>
                  <a:pt x="67043" y="13843"/>
                </a:lnTo>
                <a:lnTo>
                  <a:pt x="73398" y="11566"/>
                </a:lnTo>
                <a:lnTo>
                  <a:pt x="119118" y="3067"/>
                </a:lnTo>
                <a:lnTo>
                  <a:pt x="129495" y="1600"/>
                </a:lnTo>
                <a:lnTo>
                  <a:pt x="139886" y="733"/>
                </a:lnTo>
                <a:lnTo>
                  <a:pt x="16068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42175" y="1858784"/>
            <a:ext cx="445770" cy="448309"/>
          </a:xfrm>
          <a:custGeom>
            <a:avLst/>
            <a:gdLst/>
            <a:ahLst/>
            <a:cxnLst/>
            <a:rect l="l" t="t" r="r" b="b"/>
            <a:pathLst>
              <a:path w="445769" h="448310">
                <a:moveTo>
                  <a:pt x="435406" y="237756"/>
                </a:moveTo>
                <a:lnTo>
                  <a:pt x="432193" y="200787"/>
                </a:lnTo>
                <a:lnTo>
                  <a:pt x="422897" y="166103"/>
                </a:lnTo>
                <a:lnTo>
                  <a:pt x="408012" y="133959"/>
                </a:lnTo>
                <a:lnTo>
                  <a:pt x="388035" y="104622"/>
                </a:lnTo>
                <a:lnTo>
                  <a:pt x="367538" y="128358"/>
                </a:lnTo>
                <a:lnTo>
                  <a:pt x="384149" y="152527"/>
                </a:lnTo>
                <a:lnTo>
                  <a:pt x="395363" y="178485"/>
                </a:lnTo>
                <a:lnTo>
                  <a:pt x="401701" y="206730"/>
                </a:lnTo>
                <a:lnTo>
                  <a:pt x="403694" y="237756"/>
                </a:lnTo>
                <a:lnTo>
                  <a:pt x="397065" y="286092"/>
                </a:lnTo>
                <a:lnTo>
                  <a:pt x="378333" y="329501"/>
                </a:lnTo>
                <a:lnTo>
                  <a:pt x="349262" y="366255"/>
                </a:lnTo>
                <a:lnTo>
                  <a:pt x="311632" y="394639"/>
                </a:lnTo>
                <a:lnTo>
                  <a:pt x="267182" y="412927"/>
                </a:lnTo>
                <a:lnTo>
                  <a:pt x="217703" y="419404"/>
                </a:lnTo>
                <a:lnTo>
                  <a:pt x="168211" y="412927"/>
                </a:lnTo>
                <a:lnTo>
                  <a:pt x="123774" y="394639"/>
                </a:lnTo>
                <a:lnTo>
                  <a:pt x="86131" y="366255"/>
                </a:lnTo>
                <a:lnTo>
                  <a:pt x="57073" y="329501"/>
                </a:lnTo>
                <a:lnTo>
                  <a:pt x="38341" y="286092"/>
                </a:lnTo>
                <a:lnTo>
                  <a:pt x="31699" y="237756"/>
                </a:lnTo>
                <a:lnTo>
                  <a:pt x="38341" y="189407"/>
                </a:lnTo>
                <a:lnTo>
                  <a:pt x="57073" y="145999"/>
                </a:lnTo>
                <a:lnTo>
                  <a:pt x="86131" y="109232"/>
                </a:lnTo>
                <a:lnTo>
                  <a:pt x="123774" y="80835"/>
                </a:lnTo>
                <a:lnTo>
                  <a:pt x="168211" y="62534"/>
                </a:lnTo>
                <a:lnTo>
                  <a:pt x="217703" y="56057"/>
                </a:lnTo>
                <a:lnTo>
                  <a:pt x="240766" y="56997"/>
                </a:lnTo>
                <a:lnTo>
                  <a:pt x="261721" y="60134"/>
                </a:lnTo>
                <a:lnTo>
                  <a:pt x="281571" y="65963"/>
                </a:lnTo>
                <a:lnTo>
                  <a:pt x="301269" y="74980"/>
                </a:lnTo>
                <a:lnTo>
                  <a:pt x="320738" y="49999"/>
                </a:lnTo>
                <a:lnTo>
                  <a:pt x="296849" y="39014"/>
                </a:lnTo>
                <a:lnTo>
                  <a:pt x="271792" y="31242"/>
                </a:lnTo>
                <a:lnTo>
                  <a:pt x="245465" y="26606"/>
                </a:lnTo>
                <a:lnTo>
                  <a:pt x="217703" y="25082"/>
                </a:lnTo>
                <a:lnTo>
                  <a:pt x="167855" y="30708"/>
                </a:lnTo>
                <a:lnTo>
                  <a:pt x="122059" y="46736"/>
                </a:lnTo>
                <a:lnTo>
                  <a:pt x="81635" y="71869"/>
                </a:lnTo>
                <a:lnTo>
                  <a:pt x="47891" y="104838"/>
                </a:lnTo>
                <a:lnTo>
                  <a:pt x="22161" y="144322"/>
                </a:lnTo>
                <a:lnTo>
                  <a:pt x="5753" y="189064"/>
                </a:lnTo>
                <a:lnTo>
                  <a:pt x="0" y="237756"/>
                </a:lnTo>
                <a:lnTo>
                  <a:pt x="5753" y="286448"/>
                </a:lnTo>
                <a:lnTo>
                  <a:pt x="22161" y="331177"/>
                </a:lnTo>
                <a:lnTo>
                  <a:pt x="47891" y="370674"/>
                </a:lnTo>
                <a:lnTo>
                  <a:pt x="81635" y="403631"/>
                </a:lnTo>
                <a:lnTo>
                  <a:pt x="122059" y="428777"/>
                </a:lnTo>
                <a:lnTo>
                  <a:pt x="167855" y="444804"/>
                </a:lnTo>
                <a:lnTo>
                  <a:pt x="193459" y="447687"/>
                </a:lnTo>
                <a:lnTo>
                  <a:pt x="241935" y="447687"/>
                </a:lnTo>
                <a:lnTo>
                  <a:pt x="313334" y="428777"/>
                </a:lnTo>
                <a:lnTo>
                  <a:pt x="353771" y="403631"/>
                </a:lnTo>
                <a:lnTo>
                  <a:pt x="387502" y="370674"/>
                </a:lnTo>
                <a:lnTo>
                  <a:pt x="413232" y="331177"/>
                </a:lnTo>
                <a:lnTo>
                  <a:pt x="429641" y="286448"/>
                </a:lnTo>
                <a:lnTo>
                  <a:pt x="435406" y="237756"/>
                </a:lnTo>
                <a:close/>
              </a:path>
              <a:path w="445769" h="448310">
                <a:moveTo>
                  <a:pt x="445731" y="4953"/>
                </a:moveTo>
                <a:lnTo>
                  <a:pt x="444500" y="3302"/>
                </a:lnTo>
                <a:lnTo>
                  <a:pt x="439547" y="660"/>
                </a:lnTo>
                <a:lnTo>
                  <a:pt x="434708" y="0"/>
                </a:lnTo>
                <a:lnTo>
                  <a:pt x="427507" y="0"/>
                </a:lnTo>
                <a:lnTo>
                  <a:pt x="388086" y="5943"/>
                </a:lnTo>
                <a:lnTo>
                  <a:pt x="333692" y="55892"/>
                </a:lnTo>
                <a:lnTo>
                  <a:pt x="305612" y="91186"/>
                </a:lnTo>
                <a:lnTo>
                  <a:pt x="276745" y="129628"/>
                </a:lnTo>
                <a:lnTo>
                  <a:pt x="247091" y="171234"/>
                </a:lnTo>
                <a:lnTo>
                  <a:pt x="216636" y="215976"/>
                </a:lnTo>
                <a:lnTo>
                  <a:pt x="185407" y="263880"/>
                </a:lnTo>
                <a:lnTo>
                  <a:pt x="182257" y="268274"/>
                </a:lnTo>
                <a:lnTo>
                  <a:pt x="179222" y="270471"/>
                </a:lnTo>
                <a:lnTo>
                  <a:pt x="176288" y="270471"/>
                </a:lnTo>
                <a:lnTo>
                  <a:pt x="172935" y="268008"/>
                </a:lnTo>
                <a:lnTo>
                  <a:pt x="168605" y="260578"/>
                </a:lnTo>
                <a:lnTo>
                  <a:pt x="163309" y="248208"/>
                </a:lnTo>
                <a:lnTo>
                  <a:pt x="157048" y="230898"/>
                </a:lnTo>
                <a:lnTo>
                  <a:pt x="153263" y="221653"/>
                </a:lnTo>
                <a:lnTo>
                  <a:pt x="148691" y="215061"/>
                </a:lnTo>
                <a:lnTo>
                  <a:pt x="143306" y="211099"/>
                </a:lnTo>
                <a:lnTo>
                  <a:pt x="137121" y="209778"/>
                </a:lnTo>
                <a:lnTo>
                  <a:pt x="131343" y="210286"/>
                </a:lnTo>
                <a:lnTo>
                  <a:pt x="93738" y="230822"/>
                </a:lnTo>
                <a:lnTo>
                  <a:pt x="87833" y="244424"/>
                </a:lnTo>
                <a:lnTo>
                  <a:pt x="88925" y="253212"/>
                </a:lnTo>
                <a:lnTo>
                  <a:pt x="105384" y="307759"/>
                </a:lnTo>
                <a:lnTo>
                  <a:pt x="119900" y="343141"/>
                </a:lnTo>
                <a:lnTo>
                  <a:pt x="161099" y="360210"/>
                </a:lnTo>
                <a:lnTo>
                  <a:pt x="172072" y="359460"/>
                </a:lnTo>
                <a:lnTo>
                  <a:pt x="181013" y="357238"/>
                </a:lnTo>
                <a:lnTo>
                  <a:pt x="187947" y="353529"/>
                </a:lnTo>
                <a:lnTo>
                  <a:pt x="192836" y="348335"/>
                </a:lnTo>
                <a:lnTo>
                  <a:pt x="220992" y="306044"/>
                </a:lnTo>
                <a:lnTo>
                  <a:pt x="249732" y="264299"/>
                </a:lnTo>
                <a:lnTo>
                  <a:pt x="279057" y="223088"/>
                </a:lnTo>
                <a:lnTo>
                  <a:pt x="308991" y="182410"/>
                </a:lnTo>
                <a:lnTo>
                  <a:pt x="339496" y="142265"/>
                </a:lnTo>
                <a:lnTo>
                  <a:pt x="370611" y="102666"/>
                </a:lnTo>
                <a:lnTo>
                  <a:pt x="402310" y="63601"/>
                </a:lnTo>
                <a:lnTo>
                  <a:pt x="434594" y="25069"/>
                </a:lnTo>
                <a:lnTo>
                  <a:pt x="442023" y="16052"/>
                </a:lnTo>
                <a:lnTo>
                  <a:pt x="445731" y="10007"/>
                </a:lnTo>
                <a:lnTo>
                  <a:pt x="445731" y="495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42175" y="3813644"/>
            <a:ext cx="430530" cy="434975"/>
          </a:xfrm>
          <a:custGeom>
            <a:avLst/>
            <a:gdLst/>
            <a:ahLst/>
            <a:cxnLst/>
            <a:rect l="l" t="t" r="r" b="b"/>
            <a:pathLst>
              <a:path w="430530" h="434975">
                <a:moveTo>
                  <a:pt x="420433" y="229577"/>
                </a:moveTo>
                <a:lnTo>
                  <a:pt x="417334" y="193890"/>
                </a:lnTo>
                <a:lnTo>
                  <a:pt x="408355" y="160401"/>
                </a:lnTo>
                <a:lnTo>
                  <a:pt x="393979" y="129362"/>
                </a:lnTo>
                <a:lnTo>
                  <a:pt x="374688" y="101028"/>
                </a:lnTo>
                <a:lnTo>
                  <a:pt x="354901" y="123939"/>
                </a:lnTo>
                <a:lnTo>
                  <a:pt x="370941" y="147281"/>
                </a:lnTo>
                <a:lnTo>
                  <a:pt x="381762" y="172351"/>
                </a:lnTo>
                <a:lnTo>
                  <a:pt x="387883" y="199631"/>
                </a:lnTo>
                <a:lnTo>
                  <a:pt x="389813" y="229577"/>
                </a:lnTo>
                <a:lnTo>
                  <a:pt x="383413" y="276263"/>
                </a:lnTo>
                <a:lnTo>
                  <a:pt x="365315" y="318173"/>
                </a:lnTo>
                <a:lnTo>
                  <a:pt x="337248" y="353656"/>
                </a:lnTo>
                <a:lnTo>
                  <a:pt x="300913" y="381063"/>
                </a:lnTo>
                <a:lnTo>
                  <a:pt x="258000" y="398729"/>
                </a:lnTo>
                <a:lnTo>
                  <a:pt x="210210" y="404990"/>
                </a:lnTo>
                <a:lnTo>
                  <a:pt x="162433" y="398729"/>
                </a:lnTo>
                <a:lnTo>
                  <a:pt x="119519" y="381063"/>
                </a:lnTo>
                <a:lnTo>
                  <a:pt x="83172" y="353656"/>
                </a:lnTo>
                <a:lnTo>
                  <a:pt x="55105" y="318173"/>
                </a:lnTo>
                <a:lnTo>
                  <a:pt x="37020" y="276250"/>
                </a:lnTo>
                <a:lnTo>
                  <a:pt x="30607" y="229577"/>
                </a:lnTo>
                <a:lnTo>
                  <a:pt x="37020" y="182905"/>
                </a:lnTo>
                <a:lnTo>
                  <a:pt x="55105" y="140982"/>
                </a:lnTo>
                <a:lnTo>
                  <a:pt x="83172" y="105473"/>
                </a:lnTo>
                <a:lnTo>
                  <a:pt x="119519" y="78054"/>
                </a:lnTo>
                <a:lnTo>
                  <a:pt x="162433" y="60388"/>
                </a:lnTo>
                <a:lnTo>
                  <a:pt x="210210" y="54127"/>
                </a:lnTo>
                <a:lnTo>
                  <a:pt x="232486" y="55029"/>
                </a:lnTo>
                <a:lnTo>
                  <a:pt x="252730" y="58064"/>
                </a:lnTo>
                <a:lnTo>
                  <a:pt x="271881" y="63703"/>
                </a:lnTo>
                <a:lnTo>
                  <a:pt x="290906" y="72402"/>
                </a:lnTo>
                <a:lnTo>
                  <a:pt x="309714" y="48285"/>
                </a:lnTo>
                <a:lnTo>
                  <a:pt x="286639" y="37680"/>
                </a:lnTo>
                <a:lnTo>
                  <a:pt x="262445" y="30162"/>
                </a:lnTo>
                <a:lnTo>
                  <a:pt x="237020" y="25704"/>
                </a:lnTo>
                <a:lnTo>
                  <a:pt x="210210" y="24218"/>
                </a:lnTo>
                <a:lnTo>
                  <a:pt x="162090" y="29654"/>
                </a:lnTo>
                <a:lnTo>
                  <a:pt x="117868" y="45135"/>
                </a:lnTo>
                <a:lnTo>
                  <a:pt x="78828" y="69405"/>
                </a:lnTo>
                <a:lnTo>
                  <a:pt x="46253" y="101231"/>
                </a:lnTo>
                <a:lnTo>
                  <a:pt x="21399" y="139369"/>
                </a:lnTo>
                <a:lnTo>
                  <a:pt x="5562" y="182562"/>
                </a:lnTo>
                <a:lnTo>
                  <a:pt x="0" y="229577"/>
                </a:lnTo>
                <a:lnTo>
                  <a:pt x="5562" y="276593"/>
                </a:lnTo>
                <a:lnTo>
                  <a:pt x="21399" y="319798"/>
                </a:lnTo>
                <a:lnTo>
                  <a:pt x="46253" y="357936"/>
                </a:lnTo>
                <a:lnTo>
                  <a:pt x="78828" y="389763"/>
                </a:lnTo>
                <a:lnTo>
                  <a:pt x="117868" y="414032"/>
                </a:lnTo>
                <a:lnTo>
                  <a:pt x="162090" y="429501"/>
                </a:lnTo>
                <a:lnTo>
                  <a:pt x="210210" y="434936"/>
                </a:lnTo>
                <a:lnTo>
                  <a:pt x="258343" y="429501"/>
                </a:lnTo>
                <a:lnTo>
                  <a:pt x="302564" y="414032"/>
                </a:lnTo>
                <a:lnTo>
                  <a:pt x="341604" y="389750"/>
                </a:lnTo>
                <a:lnTo>
                  <a:pt x="374180" y="357924"/>
                </a:lnTo>
                <a:lnTo>
                  <a:pt x="399021" y="319798"/>
                </a:lnTo>
                <a:lnTo>
                  <a:pt x="414870" y="276593"/>
                </a:lnTo>
                <a:lnTo>
                  <a:pt x="420433" y="229577"/>
                </a:lnTo>
                <a:close/>
              </a:path>
              <a:path w="430530" h="434975">
                <a:moveTo>
                  <a:pt x="430403" y="4787"/>
                </a:moveTo>
                <a:lnTo>
                  <a:pt x="429209" y="3187"/>
                </a:lnTo>
                <a:lnTo>
                  <a:pt x="424434" y="647"/>
                </a:lnTo>
                <a:lnTo>
                  <a:pt x="419760" y="0"/>
                </a:lnTo>
                <a:lnTo>
                  <a:pt x="412800" y="0"/>
                </a:lnTo>
                <a:lnTo>
                  <a:pt x="374738" y="5740"/>
                </a:lnTo>
                <a:lnTo>
                  <a:pt x="322211" y="53975"/>
                </a:lnTo>
                <a:lnTo>
                  <a:pt x="295097" y="88049"/>
                </a:lnTo>
                <a:lnTo>
                  <a:pt x="267220" y="125171"/>
                </a:lnTo>
                <a:lnTo>
                  <a:pt x="238594" y="165341"/>
                </a:lnTo>
                <a:lnTo>
                  <a:pt x="209194" y="208559"/>
                </a:lnTo>
                <a:lnTo>
                  <a:pt x="179031" y="254812"/>
                </a:lnTo>
                <a:lnTo>
                  <a:pt x="175983" y="259054"/>
                </a:lnTo>
                <a:lnTo>
                  <a:pt x="173050" y="261175"/>
                </a:lnTo>
                <a:lnTo>
                  <a:pt x="170230" y="261175"/>
                </a:lnTo>
                <a:lnTo>
                  <a:pt x="166992" y="258787"/>
                </a:lnTo>
                <a:lnTo>
                  <a:pt x="162814" y="251625"/>
                </a:lnTo>
                <a:lnTo>
                  <a:pt x="157695" y="239674"/>
                </a:lnTo>
                <a:lnTo>
                  <a:pt x="151650" y="222961"/>
                </a:lnTo>
                <a:lnTo>
                  <a:pt x="147993" y="214033"/>
                </a:lnTo>
                <a:lnTo>
                  <a:pt x="143573" y="207670"/>
                </a:lnTo>
                <a:lnTo>
                  <a:pt x="138379" y="203847"/>
                </a:lnTo>
                <a:lnTo>
                  <a:pt x="132410" y="202577"/>
                </a:lnTo>
                <a:lnTo>
                  <a:pt x="126822" y="203060"/>
                </a:lnTo>
                <a:lnTo>
                  <a:pt x="90512" y="222885"/>
                </a:lnTo>
                <a:lnTo>
                  <a:pt x="84810" y="236029"/>
                </a:lnTo>
                <a:lnTo>
                  <a:pt x="85864" y="244500"/>
                </a:lnTo>
                <a:lnTo>
                  <a:pt x="101765" y="297180"/>
                </a:lnTo>
                <a:lnTo>
                  <a:pt x="122059" y="341071"/>
                </a:lnTo>
                <a:lnTo>
                  <a:pt x="155562" y="347827"/>
                </a:lnTo>
                <a:lnTo>
                  <a:pt x="166154" y="347103"/>
                </a:lnTo>
                <a:lnTo>
                  <a:pt x="174790" y="344957"/>
                </a:lnTo>
                <a:lnTo>
                  <a:pt x="181483" y="341376"/>
                </a:lnTo>
                <a:lnTo>
                  <a:pt x="186207" y="336359"/>
                </a:lnTo>
                <a:lnTo>
                  <a:pt x="213385" y="295529"/>
                </a:lnTo>
                <a:lnTo>
                  <a:pt x="241147" y="255206"/>
                </a:lnTo>
                <a:lnTo>
                  <a:pt x="269468" y="215417"/>
                </a:lnTo>
                <a:lnTo>
                  <a:pt x="298361" y="176136"/>
                </a:lnTo>
                <a:lnTo>
                  <a:pt x="327825" y="137375"/>
                </a:lnTo>
                <a:lnTo>
                  <a:pt x="357860" y="99136"/>
                </a:lnTo>
                <a:lnTo>
                  <a:pt x="388467" y="61417"/>
                </a:lnTo>
                <a:lnTo>
                  <a:pt x="419646" y="24206"/>
                </a:lnTo>
                <a:lnTo>
                  <a:pt x="426821" y="15506"/>
                </a:lnTo>
                <a:lnTo>
                  <a:pt x="430403" y="9664"/>
                </a:lnTo>
                <a:lnTo>
                  <a:pt x="430403" y="478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65378" y="5887160"/>
            <a:ext cx="430530" cy="434975"/>
          </a:xfrm>
          <a:custGeom>
            <a:avLst/>
            <a:gdLst/>
            <a:ahLst/>
            <a:cxnLst/>
            <a:rect l="l" t="t" r="r" b="b"/>
            <a:pathLst>
              <a:path w="430530" h="434975">
                <a:moveTo>
                  <a:pt x="420433" y="229577"/>
                </a:moveTo>
                <a:lnTo>
                  <a:pt x="417334" y="193878"/>
                </a:lnTo>
                <a:lnTo>
                  <a:pt x="408355" y="160388"/>
                </a:lnTo>
                <a:lnTo>
                  <a:pt x="393979" y="129349"/>
                </a:lnTo>
                <a:lnTo>
                  <a:pt x="374688" y="101015"/>
                </a:lnTo>
                <a:lnTo>
                  <a:pt x="354901" y="123939"/>
                </a:lnTo>
                <a:lnTo>
                  <a:pt x="370941" y="147281"/>
                </a:lnTo>
                <a:lnTo>
                  <a:pt x="381762" y="172351"/>
                </a:lnTo>
                <a:lnTo>
                  <a:pt x="387883" y="199618"/>
                </a:lnTo>
                <a:lnTo>
                  <a:pt x="389813" y="229577"/>
                </a:lnTo>
                <a:lnTo>
                  <a:pt x="383400" y="276250"/>
                </a:lnTo>
                <a:lnTo>
                  <a:pt x="365315" y="318160"/>
                </a:lnTo>
                <a:lnTo>
                  <a:pt x="337248" y="353656"/>
                </a:lnTo>
                <a:lnTo>
                  <a:pt x="300913" y="381063"/>
                </a:lnTo>
                <a:lnTo>
                  <a:pt x="257987" y="398729"/>
                </a:lnTo>
                <a:lnTo>
                  <a:pt x="210210" y="404977"/>
                </a:lnTo>
                <a:lnTo>
                  <a:pt x="162433" y="398729"/>
                </a:lnTo>
                <a:lnTo>
                  <a:pt x="119507" y="381063"/>
                </a:lnTo>
                <a:lnTo>
                  <a:pt x="83172" y="353656"/>
                </a:lnTo>
                <a:lnTo>
                  <a:pt x="55105" y="318160"/>
                </a:lnTo>
                <a:lnTo>
                  <a:pt x="37020" y="276250"/>
                </a:lnTo>
                <a:lnTo>
                  <a:pt x="30607" y="229577"/>
                </a:lnTo>
                <a:lnTo>
                  <a:pt x="37020" y="182892"/>
                </a:lnTo>
                <a:lnTo>
                  <a:pt x="55105" y="140970"/>
                </a:lnTo>
                <a:lnTo>
                  <a:pt x="83172" y="105473"/>
                </a:lnTo>
                <a:lnTo>
                  <a:pt x="119507" y="78054"/>
                </a:lnTo>
                <a:lnTo>
                  <a:pt x="162433" y="60375"/>
                </a:lnTo>
                <a:lnTo>
                  <a:pt x="210210" y="54114"/>
                </a:lnTo>
                <a:lnTo>
                  <a:pt x="232486" y="55029"/>
                </a:lnTo>
                <a:lnTo>
                  <a:pt x="252717" y="58064"/>
                </a:lnTo>
                <a:lnTo>
                  <a:pt x="271881" y="63690"/>
                </a:lnTo>
                <a:lnTo>
                  <a:pt x="290906" y="72402"/>
                </a:lnTo>
                <a:lnTo>
                  <a:pt x="309714" y="48272"/>
                </a:lnTo>
                <a:lnTo>
                  <a:pt x="286639" y="37668"/>
                </a:lnTo>
                <a:lnTo>
                  <a:pt x="262445" y="30162"/>
                </a:lnTo>
                <a:lnTo>
                  <a:pt x="237020" y="25692"/>
                </a:lnTo>
                <a:lnTo>
                  <a:pt x="210210" y="24206"/>
                </a:lnTo>
                <a:lnTo>
                  <a:pt x="162077" y="29641"/>
                </a:lnTo>
                <a:lnTo>
                  <a:pt x="117868" y="45123"/>
                </a:lnTo>
                <a:lnTo>
                  <a:pt x="78828" y="69392"/>
                </a:lnTo>
                <a:lnTo>
                  <a:pt x="46253" y="101219"/>
                </a:lnTo>
                <a:lnTo>
                  <a:pt x="21399" y="139357"/>
                </a:lnTo>
                <a:lnTo>
                  <a:pt x="5562" y="182549"/>
                </a:lnTo>
                <a:lnTo>
                  <a:pt x="0" y="229577"/>
                </a:lnTo>
                <a:lnTo>
                  <a:pt x="5562" y="276593"/>
                </a:lnTo>
                <a:lnTo>
                  <a:pt x="21399" y="319786"/>
                </a:lnTo>
                <a:lnTo>
                  <a:pt x="46253" y="357924"/>
                </a:lnTo>
                <a:lnTo>
                  <a:pt x="78828" y="389750"/>
                </a:lnTo>
                <a:lnTo>
                  <a:pt x="117868" y="414020"/>
                </a:lnTo>
                <a:lnTo>
                  <a:pt x="162077" y="429501"/>
                </a:lnTo>
                <a:lnTo>
                  <a:pt x="210210" y="434936"/>
                </a:lnTo>
                <a:lnTo>
                  <a:pt x="258343" y="429501"/>
                </a:lnTo>
                <a:lnTo>
                  <a:pt x="302564" y="414020"/>
                </a:lnTo>
                <a:lnTo>
                  <a:pt x="341591" y="389750"/>
                </a:lnTo>
                <a:lnTo>
                  <a:pt x="374180" y="357924"/>
                </a:lnTo>
                <a:lnTo>
                  <a:pt x="399021" y="319786"/>
                </a:lnTo>
                <a:lnTo>
                  <a:pt x="414870" y="276593"/>
                </a:lnTo>
                <a:lnTo>
                  <a:pt x="420433" y="229577"/>
                </a:lnTo>
                <a:close/>
              </a:path>
              <a:path w="430530" h="434975">
                <a:moveTo>
                  <a:pt x="430403" y="4775"/>
                </a:moveTo>
                <a:lnTo>
                  <a:pt x="429209" y="3175"/>
                </a:lnTo>
                <a:lnTo>
                  <a:pt x="424421" y="635"/>
                </a:lnTo>
                <a:lnTo>
                  <a:pt x="419747" y="0"/>
                </a:lnTo>
                <a:lnTo>
                  <a:pt x="412800" y="0"/>
                </a:lnTo>
                <a:lnTo>
                  <a:pt x="374738" y="5727"/>
                </a:lnTo>
                <a:lnTo>
                  <a:pt x="322211" y="53962"/>
                </a:lnTo>
                <a:lnTo>
                  <a:pt x="295097" y="88049"/>
                </a:lnTo>
                <a:lnTo>
                  <a:pt x="267220" y="125171"/>
                </a:lnTo>
                <a:lnTo>
                  <a:pt x="238582" y="165328"/>
                </a:lnTo>
                <a:lnTo>
                  <a:pt x="209194" y="208546"/>
                </a:lnTo>
                <a:lnTo>
                  <a:pt x="179031" y="254800"/>
                </a:lnTo>
                <a:lnTo>
                  <a:pt x="175983" y="259041"/>
                </a:lnTo>
                <a:lnTo>
                  <a:pt x="173050" y="261175"/>
                </a:lnTo>
                <a:lnTo>
                  <a:pt x="170230" y="261175"/>
                </a:lnTo>
                <a:lnTo>
                  <a:pt x="166992" y="258775"/>
                </a:lnTo>
                <a:lnTo>
                  <a:pt x="162814" y="251612"/>
                </a:lnTo>
                <a:lnTo>
                  <a:pt x="157695" y="239674"/>
                </a:lnTo>
                <a:lnTo>
                  <a:pt x="151638" y="222948"/>
                </a:lnTo>
                <a:lnTo>
                  <a:pt x="147993" y="214033"/>
                </a:lnTo>
                <a:lnTo>
                  <a:pt x="143573" y="207657"/>
                </a:lnTo>
                <a:lnTo>
                  <a:pt x="138379" y="203835"/>
                </a:lnTo>
                <a:lnTo>
                  <a:pt x="132410" y="202565"/>
                </a:lnTo>
                <a:lnTo>
                  <a:pt x="126822" y="203047"/>
                </a:lnTo>
                <a:lnTo>
                  <a:pt x="90512" y="222885"/>
                </a:lnTo>
                <a:lnTo>
                  <a:pt x="84810" y="236016"/>
                </a:lnTo>
                <a:lnTo>
                  <a:pt x="85864" y="244500"/>
                </a:lnTo>
                <a:lnTo>
                  <a:pt x="101765" y="297167"/>
                </a:lnTo>
                <a:lnTo>
                  <a:pt x="122059" y="341071"/>
                </a:lnTo>
                <a:lnTo>
                  <a:pt x="155562" y="347814"/>
                </a:lnTo>
                <a:lnTo>
                  <a:pt x="166154" y="347091"/>
                </a:lnTo>
                <a:lnTo>
                  <a:pt x="174790" y="344944"/>
                </a:lnTo>
                <a:lnTo>
                  <a:pt x="181470" y="341363"/>
                </a:lnTo>
                <a:lnTo>
                  <a:pt x="186207" y="336346"/>
                </a:lnTo>
                <a:lnTo>
                  <a:pt x="213385" y="295516"/>
                </a:lnTo>
                <a:lnTo>
                  <a:pt x="241134" y="255206"/>
                </a:lnTo>
                <a:lnTo>
                  <a:pt x="269468" y="215404"/>
                </a:lnTo>
                <a:lnTo>
                  <a:pt x="298361" y="176136"/>
                </a:lnTo>
                <a:lnTo>
                  <a:pt x="327825" y="137375"/>
                </a:lnTo>
                <a:lnTo>
                  <a:pt x="357860" y="99136"/>
                </a:lnTo>
                <a:lnTo>
                  <a:pt x="388467" y="61404"/>
                </a:lnTo>
                <a:lnTo>
                  <a:pt x="419646" y="24206"/>
                </a:lnTo>
                <a:lnTo>
                  <a:pt x="426821" y="15494"/>
                </a:lnTo>
                <a:lnTo>
                  <a:pt x="430403" y="9652"/>
                </a:lnTo>
                <a:lnTo>
                  <a:pt x="430403" y="477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045947" y="4876102"/>
            <a:ext cx="722929" cy="717549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1227718" y="5747677"/>
            <a:ext cx="5116830" cy="676910"/>
          </a:xfrm>
          <a:prstGeom prst="rect">
            <a:avLst/>
          </a:prstGeom>
        </p:spPr>
        <p:txBody>
          <a:bodyPr vert="horz" wrap="square" lIns="0" tIns="6985" rIns="0" bIns="0" rtlCol="0">
            <a:spAutoFit/>
          </a:bodyPr>
          <a:lstStyle/>
          <a:p>
            <a:pPr marL="12700" marR="5080">
              <a:lnSpc>
                <a:spcPct val="102699"/>
              </a:lnSpc>
              <a:spcBef>
                <a:spcPts val="55"/>
              </a:spcBef>
            </a:pP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Інформація</a:t>
            </a:r>
            <a:r>
              <a:rPr sz="1400" spc="-9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-20" dirty="0">
                <a:solidFill>
                  <a:srgbClr val="FFFFFF"/>
                </a:solidFill>
                <a:latin typeface="Verdana"/>
                <a:cs typeface="Verdana"/>
              </a:rPr>
              <a:t>стала</a:t>
            </a:r>
            <a:r>
              <a:rPr sz="1400" spc="-9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відома</a:t>
            </a:r>
            <a:r>
              <a:rPr sz="1400" spc="-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-55" dirty="0">
                <a:solidFill>
                  <a:srgbClr val="FFFFFF"/>
                </a:solidFill>
                <a:latin typeface="Verdana"/>
                <a:cs typeface="Verdana"/>
              </a:rPr>
              <a:t>у</a:t>
            </a:r>
            <a:r>
              <a:rPr sz="1400" spc="-9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-30" dirty="0">
                <a:solidFill>
                  <a:srgbClr val="FFFFFF"/>
                </a:solidFill>
                <a:latin typeface="Verdana"/>
                <a:cs typeface="Verdana"/>
              </a:rPr>
              <a:t>зв’язку</a:t>
            </a:r>
            <a:r>
              <a:rPr sz="1400" spc="-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з</a:t>
            </a:r>
            <a:r>
              <a:rPr sz="1400" spc="3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Verdana"/>
                <a:cs typeface="Verdana"/>
              </a:rPr>
              <a:t>трудовою/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професійною/господарською/</a:t>
            </a:r>
            <a:r>
              <a:rPr sz="1400" spc="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Verdana"/>
                <a:cs typeface="Verdana"/>
              </a:rPr>
              <a:t>громадською/науковою </a:t>
            </a:r>
            <a:r>
              <a:rPr sz="1400" spc="-25" dirty="0">
                <a:solidFill>
                  <a:srgbClr val="FFFFFF"/>
                </a:solidFill>
                <a:latin typeface="Verdana"/>
                <a:cs typeface="Verdana"/>
              </a:rPr>
              <a:t>діяльністю,</a:t>
            </a:r>
            <a:r>
              <a:rPr sz="1400" spc="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dirty="0" err="1">
                <a:solidFill>
                  <a:srgbClr val="FFFFFF"/>
                </a:solidFill>
                <a:latin typeface="Verdana"/>
                <a:cs typeface="Verdana"/>
              </a:rPr>
              <a:t>проходженням</a:t>
            </a:r>
            <a:r>
              <a:rPr sz="1400" spc="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dirty="0" err="1">
                <a:solidFill>
                  <a:srgbClr val="FFFFFF"/>
                </a:solidFill>
                <a:latin typeface="Verdana"/>
                <a:cs typeface="Verdana"/>
              </a:rPr>
              <a:t>навчання</a:t>
            </a:r>
            <a:endParaRPr sz="1400" dirty="0">
              <a:latin typeface="Verdana"/>
              <a:cs typeface="Verdan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111553" y="3540167"/>
            <a:ext cx="5114925" cy="876522"/>
          </a:xfrm>
          <a:prstGeom prst="rect">
            <a:avLst/>
          </a:prstGeom>
        </p:spPr>
        <p:txBody>
          <a:bodyPr vert="horz" wrap="square" lIns="0" tIns="6985" rIns="0" bIns="0" rtlCol="0">
            <a:spAutoFit/>
          </a:bodyPr>
          <a:lstStyle/>
          <a:p>
            <a:pPr marL="12700" marR="5080">
              <a:lnSpc>
                <a:spcPct val="102699"/>
              </a:lnSpc>
              <a:spcBef>
                <a:spcPts val="55"/>
              </a:spcBef>
            </a:pP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Повідомлення</a:t>
            </a:r>
            <a:r>
              <a:rPr sz="1400" spc="-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містить</a:t>
            </a:r>
            <a:r>
              <a:rPr sz="1400" spc="-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-20" dirty="0">
                <a:solidFill>
                  <a:srgbClr val="FFFFFF"/>
                </a:solidFill>
                <a:latin typeface="Verdana"/>
                <a:cs typeface="Verdana"/>
              </a:rPr>
              <a:t>фактичні</a:t>
            </a:r>
            <a:r>
              <a:rPr sz="1400" spc="-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дані</a:t>
            </a:r>
            <a:r>
              <a:rPr sz="1400" spc="-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щодо</a:t>
            </a:r>
            <a:r>
              <a:rPr sz="1400" spc="49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Verdana"/>
                <a:cs typeface="Verdana"/>
              </a:rPr>
              <a:t>можливого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вчинення</a:t>
            </a:r>
            <a:r>
              <a:rPr sz="1400" spc="-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55" dirty="0" err="1">
                <a:solidFill>
                  <a:srgbClr val="FFFFFF"/>
                </a:solidFill>
                <a:latin typeface="Verdana"/>
                <a:cs typeface="Verdana"/>
              </a:rPr>
              <a:t>іншим</a:t>
            </a:r>
            <a:r>
              <a:rPr sz="1400" spc="-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dirty="0" err="1">
                <a:solidFill>
                  <a:srgbClr val="FFFFFF"/>
                </a:solidFill>
                <a:latin typeface="Verdana"/>
                <a:cs typeface="Verdana"/>
              </a:rPr>
              <a:t>працівником</a:t>
            </a:r>
            <a:r>
              <a:rPr lang="uk-UA" sz="14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dirty="0" err="1">
                <a:solidFill>
                  <a:srgbClr val="FFFFFF"/>
                </a:solidFill>
                <a:latin typeface="Verdana"/>
                <a:cs typeface="Verdana"/>
              </a:rPr>
              <a:t>корупційного</a:t>
            </a:r>
            <a:r>
              <a:rPr sz="1400" spc="-40" dirty="0">
                <a:solidFill>
                  <a:srgbClr val="FFFFFF"/>
                </a:solidFill>
                <a:latin typeface="Verdana"/>
                <a:cs typeface="Verdana"/>
              </a:rPr>
              <a:t> та/або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пов’язаного</a:t>
            </a:r>
            <a:r>
              <a:rPr sz="1400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-50" dirty="0">
                <a:solidFill>
                  <a:srgbClr val="FFFFFF"/>
                </a:solidFill>
                <a:latin typeface="Verdana"/>
                <a:cs typeface="Verdana"/>
              </a:rPr>
              <a:t>з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корупцією</a:t>
            </a:r>
            <a:r>
              <a:rPr sz="1400" spc="10" dirty="0">
                <a:solidFill>
                  <a:srgbClr val="FFFFFF"/>
                </a:solidFill>
                <a:latin typeface="Verdana"/>
                <a:cs typeface="Verdana"/>
              </a:rPr>
              <a:t> 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правопорушення, іншого </a:t>
            </a:r>
            <a:r>
              <a:rPr sz="1400" spc="-10" dirty="0" err="1">
                <a:solidFill>
                  <a:srgbClr val="FFFFFF"/>
                </a:solidFill>
                <a:latin typeface="Verdana"/>
                <a:cs typeface="Verdana"/>
              </a:rPr>
              <a:t>порушення</a:t>
            </a:r>
            <a:r>
              <a:rPr sz="1400" spc="-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-10" dirty="0" err="1">
                <a:solidFill>
                  <a:srgbClr val="FFFFFF"/>
                </a:solidFill>
                <a:latin typeface="Verdana"/>
                <a:cs typeface="Verdana"/>
              </a:rPr>
              <a:t>Закону</a:t>
            </a:r>
            <a:r>
              <a:rPr sz="1400" spc="-25" dirty="0">
                <a:solidFill>
                  <a:srgbClr val="FFFFFF"/>
                </a:solidFill>
                <a:latin typeface="Verdana"/>
                <a:cs typeface="Verdana"/>
              </a:rPr>
              <a:t>,</a:t>
            </a:r>
            <a:r>
              <a:rPr sz="1400" spc="-1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Verdana"/>
                <a:cs typeface="Verdana"/>
              </a:rPr>
              <a:t>які</a:t>
            </a:r>
            <a:r>
              <a:rPr sz="1400" spc="-9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можуть</a:t>
            </a:r>
            <a:r>
              <a:rPr sz="1400" spc="-9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бути</a:t>
            </a:r>
            <a:r>
              <a:rPr sz="1400" spc="3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Verdana"/>
                <a:cs typeface="Verdana"/>
              </a:rPr>
              <a:t>перевірені</a:t>
            </a:r>
            <a:endParaRPr sz="1400" dirty="0">
              <a:latin typeface="Verdana"/>
              <a:cs typeface="Verdan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212018" y="1843486"/>
            <a:ext cx="3397885" cy="432683"/>
          </a:xfrm>
          <a:prstGeom prst="rect">
            <a:avLst/>
          </a:prstGeom>
        </p:spPr>
        <p:txBody>
          <a:bodyPr vert="horz" wrap="square" lIns="0" tIns="6985" rIns="0" bIns="0" rtlCol="0">
            <a:spAutoFit/>
          </a:bodyPr>
          <a:lstStyle/>
          <a:p>
            <a:pPr marL="12700" marR="5080">
              <a:lnSpc>
                <a:spcPct val="102699"/>
              </a:lnSpc>
              <a:spcBef>
                <a:spcPts val="55"/>
              </a:spcBef>
            </a:pPr>
            <a:r>
              <a:rPr sz="1400" spc="50" dirty="0">
                <a:solidFill>
                  <a:srgbClr val="FFFFFF"/>
                </a:solidFill>
                <a:latin typeface="Verdana"/>
                <a:cs typeface="Verdana"/>
              </a:rPr>
              <a:t>ПРАЦІВНИК</a:t>
            </a:r>
            <a:r>
              <a:rPr sz="1400" spc="-1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35" dirty="0">
                <a:solidFill>
                  <a:srgbClr val="FFFFFF"/>
                </a:solidFill>
                <a:latin typeface="Verdana"/>
                <a:cs typeface="Verdana"/>
              </a:rPr>
              <a:t>ПЕРЕКОНАНИЙ, </a:t>
            </a:r>
            <a:r>
              <a:rPr sz="1400" spc="85" dirty="0">
                <a:solidFill>
                  <a:srgbClr val="FFFFFF"/>
                </a:solidFill>
                <a:latin typeface="Verdana"/>
                <a:cs typeface="Verdana"/>
              </a:rPr>
              <a:t>ЩО</a:t>
            </a:r>
            <a:r>
              <a:rPr sz="1400" spc="-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10" dirty="0">
                <a:solidFill>
                  <a:srgbClr val="FFFFFF"/>
                </a:solidFill>
                <a:latin typeface="Verdana"/>
                <a:cs typeface="Verdana"/>
              </a:rPr>
              <a:t>ІНФОРМАЦІЯ</a:t>
            </a:r>
            <a:r>
              <a:rPr sz="1400" spc="-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Є</a:t>
            </a:r>
            <a:r>
              <a:rPr sz="1400" spc="-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Verdana"/>
                <a:cs typeface="Verdana"/>
              </a:rPr>
              <a:t>ДОСТОВІРНОЮ</a:t>
            </a:r>
            <a:endParaRPr sz="1400" dirty="0">
              <a:latin typeface="Verdana"/>
              <a:cs typeface="Verdan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540003" y="3851183"/>
            <a:ext cx="1788160" cy="3810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300" spc="110" dirty="0">
                <a:solidFill>
                  <a:srgbClr val="FF904D"/>
                </a:solidFill>
                <a:latin typeface="Verdana"/>
                <a:cs typeface="Verdana"/>
              </a:rPr>
              <a:t>ВИКРИВАЧ</a:t>
            </a:r>
            <a:endParaRPr sz="2300">
              <a:latin typeface="Verdana"/>
              <a:cs typeface="Verdana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0" y="348385"/>
            <a:ext cx="7734300" cy="642620"/>
          </a:xfrm>
          <a:prstGeom prst="rect">
            <a:avLst/>
          </a:prstGeom>
          <a:solidFill>
            <a:srgbClr val="FF904D"/>
          </a:solidFill>
        </p:spPr>
        <p:txBody>
          <a:bodyPr vert="horz" wrap="square" lIns="0" tIns="157480" rIns="0" bIns="0" rtlCol="0">
            <a:spAutoFit/>
          </a:bodyPr>
          <a:lstStyle/>
          <a:p>
            <a:pPr marL="551815">
              <a:lnSpc>
                <a:spcPct val="100000"/>
              </a:lnSpc>
              <a:spcBef>
                <a:spcPts val="1240"/>
              </a:spcBef>
            </a:pPr>
            <a:r>
              <a:rPr spc="80" dirty="0"/>
              <a:t>ХТО</a:t>
            </a:r>
            <a:r>
              <a:rPr spc="-10" dirty="0"/>
              <a:t> </a:t>
            </a:r>
            <a:r>
              <a:rPr spc="90" dirty="0"/>
              <a:t>ТАКИЙ</a:t>
            </a:r>
            <a:r>
              <a:rPr spc="-10" dirty="0"/>
              <a:t> </a:t>
            </a:r>
            <a:r>
              <a:rPr spc="80" dirty="0"/>
              <a:t>ВИКРИВАЧ?</a:t>
            </a:r>
          </a:p>
        </p:txBody>
      </p:sp>
      <p:pic>
        <p:nvPicPr>
          <p:cNvPr id="13" name="object 1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045947" y="2491124"/>
            <a:ext cx="722929" cy="717549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36816BF5-E77E-71D1-702C-DCE5FD39BC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8200" y="307628"/>
            <a:ext cx="952500" cy="9525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348385"/>
            <a:ext cx="7734300" cy="642620"/>
          </a:xfrm>
          <a:prstGeom prst="rect">
            <a:avLst/>
          </a:prstGeom>
          <a:solidFill>
            <a:srgbClr val="FF904D"/>
          </a:solidFill>
        </p:spPr>
        <p:txBody>
          <a:bodyPr vert="horz" wrap="square" lIns="0" tIns="157480" rIns="0" bIns="0" rtlCol="0">
            <a:spAutoFit/>
          </a:bodyPr>
          <a:lstStyle/>
          <a:p>
            <a:pPr marL="287020">
              <a:lnSpc>
                <a:spcPct val="100000"/>
              </a:lnSpc>
              <a:spcBef>
                <a:spcPts val="1240"/>
              </a:spcBef>
            </a:pPr>
            <a:r>
              <a:rPr spc="100" dirty="0"/>
              <a:t>ЧОМУ</a:t>
            </a:r>
            <a:r>
              <a:rPr spc="-15" dirty="0"/>
              <a:t> </a:t>
            </a:r>
            <a:r>
              <a:rPr spc="105" dirty="0"/>
              <a:t>ВАЖЛИВО</a:t>
            </a:r>
            <a:r>
              <a:rPr spc="-15" dirty="0"/>
              <a:t> </a:t>
            </a:r>
            <a:r>
              <a:rPr spc="50" dirty="0"/>
              <a:t>ПОВІДОМЛЯТИ</a:t>
            </a:r>
            <a:r>
              <a:rPr spc="-10" dirty="0"/>
              <a:t> </a:t>
            </a:r>
            <a:r>
              <a:rPr spc="114" dirty="0"/>
              <a:t>ПРО</a:t>
            </a:r>
            <a:r>
              <a:rPr spc="-15" dirty="0"/>
              <a:t> </a:t>
            </a:r>
            <a:r>
              <a:rPr spc="-10" dirty="0"/>
              <a:t>КОРУПЦІЮ?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idx="1"/>
          </p:nvPr>
        </p:nvSpPr>
        <p:spPr>
          <a:xfrm>
            <a:off x="735295" y="1676400"/>
            <a:ext cx="8283010" cy="5629361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0" indent="0">
              <a:lnSpc>
                <a:spcPct val="100000"/>
              </a:lnSpc>
              <a:spcBef>
                <a:spcPts val="480"/>
              </a:spcBef>
              <a:buNone/>
            </a:pPr>
            <a:endParaRPr sz="1400" dirty="0">
              <a:latin typeface="Times New Roman"/>
              <a:cs typeface="Times New Roman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sz="1250" spc="500" dirty="0">
                <a:latin typeface="Times New Roman"/>
                <a:cs typeface="Times New Roman"/>
              </a:rPr>
              <a:t>🔹</a:t>
            </a:r>
            <a:r>
              <a:rPr sz="1250" spc="135" dirty="0">
                <a:latin typeface="Times New Roman"/>
                <a:cs typeface="Times New Roman"/>
              </a:rPr>
              <a:t> </a:t>
            </a:r>
            <a:r>
              <a:rPr b="1" dirty="0">
                <a:latin typeface="Tahoma"/>
                <a:cs typeface="Tahoma"/>
              </a:rPr>
              <a:t>Ваша</a:t>
            </a:r>
            <a:r>
              <a:rPr b="1" spc="50" dirty="0">
                <a:latin typeface="Tahoma"/>
                <a:cs typeface="Tahoma"/>
              </a:rPr>
              <a:t> </a:t>
            </a:r>
            <a:r>
              <a:rPr b="1" dirty="0">
                <a:latin typeface="Tahoma"/>
                <a:cs typeface="Tahoma"/>
              </a:rPr>
              <a:t>дія</a:t>
            </a:r>
            <a:r>
              <a:rPr b="1" spc="50" dirty="0">
                <a:latin typeface="Tahoma"/>
                <a:cs typeface="Tahoma"/>
              </a:rPr>
              <a:t> </a:t>
            </a:r>
            <a:r>
              <a:rPr b="1" spc="-190" dirty="0">
                <a:latin typeface="Tahoma"/>
                <a:cs typeface="Tahoma"/>
              </a:rPr>
              <a:t>–</a:t>
            </a:r>
            <a:r>
              <a:rPr b="1" spc="55" dirty="0">
                <a:latin typeface="Tahoma"/>
                <a:cs typeface="Tahoma"/>
              </a:rPr>
              <a:t> </a:t>
            </a:r>
            <a:r>
              <a:rPr b="1" dirty="0">
                <a:latin typeface="Tahoma"/>
                <a:cs typeface="Tahoma"/>
              </a:rPr>
              <a:t>наш</a:t>
            </a:r>
            <a:r>
              <a:rPr b="1" spc="50" dirty="0">
                <a:latin typeface="Tahoma"/>
                <a:cs typeface="Tahoma"/>
              </a:rPr>
              <a:t> спільний </a:t>
            </a:r>
            <a:r>
              <a:rPr b="1" spc="-10" dirty="0">
                <a:latin typeface="Tahoma"/>
                <a:cs typeface="Tahoma"/>
              </a:rPr>
              <a:t>захист</a:t>
            </a:r>
            <a:endParaRPr sz="1250" dirty="0">
              <a:latin typeface="Tahoma"/>
              <a:cs typeface="Tahoma"/>
            </a:endParaRPr>
          </a:p>
          <a:p>
            <a:pPr marL="0" marR="5080" indent="0">
              <a:lnSpc>
                <a:spcPct val="115700"/>
              </a:lnSpc>
              <a:buNone/>
            </a:pPr>
            <a:r>
              <a:rPr dirty="0"/>
              <a:t>Кожне</a:t>
            </a:r>
            <a:r>
              <a:rPr spc="25" dirty="0"/>
              <a:t> </a:t>
            </a:r>
            <a:r>
              <a:rPr dirty="0"/>
              <a:t>повідомлення</a:t>
            </a:r>
            <a:r>
              <a:rPr spc="40" dirty="0"/>
              <a:t> </a:t>
            </a:r>
            <a:r>
              <a:rPr dirty="0"/>
              <a:t>допомагає</a:t>
            </a:r>
            <a:r>
              <a:rPr spc="40" dirty="0"/>
              <a:t> </a:t>
            </a:r>
            <a:r>
              <a:rPr dirty="0"/>
              <a:t>виявити</a:t>
            </a:r>
            <a:r>
              <a:rPr spc="40" dirty="0"/>
              <a:t> </a:t>
            </a:r>
            <a:r>
              <a:rPr spc="-40" dirty="0"/>
              <a:t>та</a:t>
            </a:r>
            <a:r>
              <a:rPr spc="40" dirty="0"/>
              <a:t> </a:t>
            </a:r>
            <a:r>
              <a:rPr spc="-10" dirty="0"/>
              <a:t>усунути</a:t>
            </a:r>
            <a:r>
              <a:rPr spc="40" dirty="0"/>
              <a:t> </a:t>
            </a:r>
            <a:r>
              <a:rPr dirty="0" err="1"/>
              <a:t>ризики</a:t>
            </a:r>
            <a:r>
              <a:rPr spc="40" dirty="0"/>
              <a:t> </a:t>
            </a:r>
            <a:r>
              <a:rPr spc="-10" dirty="0"/>
              <a:t>корупції</a:t>
            </a:r>
            <a:r>
              <a:rPr spc="-10" dirty="0" smtClean="0"/>
              <a:t>.</a:t>
            </a:r>
            <a:endParaRPr lang="uk-UA" spc="-10" smtClean="0"/>
          </a:p>
          <a:p>
            <a:pPr marL="0" marR="5080" indent="0">
              <a:lnSpc>
                <a:spcPct val="115700"/>
              </a:lnSpc>
              <a:buNone/>
            </a:pPr>
            <a:endParaRPr spc="-10" dirty="0"/>
          </a:p>
          <a:p>
            <a:pPr marL="0" indent="0">
              <a:lnSpc>
                <a:spcPct val="100000"/>
              </a:lnSpc>
              <a:buNone/>
            </a:pPr>
            <a:r>
              <a:rPr sz="1250" spc="500" dirty="0">
                <a:latin typeface="Times New Roman"/>
                <a:cs typeface="Times New Roman"/>
              </a:rPr>
              <a:t>🔹</a:t>
            </a:r>
            <a:r>
              <a:rPr sz="1250" spc="180" dirty="0">
                <a:latin typeface="Times New Roman"/>
                <a:cs typeface="Times New Roman"/>
              </a:rPr>
              <a:t> </a:t>
            </a:r>
            <a:r>
              <a:rPr b="1" spc="20" dirty="0">
                <a:latin typeface="Tahoma"/>
                <a:cs typeface="Tahoma"/>
              </a:rPr>
              <a:t>Конфіденційність</a:t>
            </a:r>
            <a:r>
              <a:rPr b="1" spc="95" dirty="0">
                <a:latin typeface="Tahoma"/>
                <a:cs typeface="Tahoma"/>
              </a:rPr>
              <a:t> </a:t>
            </a:r>
            <a:r>
              <a:rPr b="1" spc="20" dirty="0">
                <a:latin typeface="Tahoma"/>
                <a:cs typeface="Tahoma"/>
              </a:rPr>
              <a:t>та</a:t>
            </a:r>
            <a:r>
              <a:rPr b="1" spc="95" dirty="0">
                <a:latin typeface="Tahoma"/>
                <a:cs typeface="Tahoma"/>
              </a:rPr>
              <a:t> </a:t>
            </a:r>
            <a:r>
              <a:rPr b="1" spc="20" dirty="0">
                <a:latin typeface="Tahoma"/>
                <a:cs typeface="Tahoma"/>
              </a:rPr>
              <a:t>захист</a:t>
            </a:r>
            <a:r>
              <a:rPr b="1" spc="100" dirty="0">
                <a:latin typeface="Tahoma"/>
                <a:cs typeface="Tahoma"/>
              </a:rPr>
              <a:t> </a:t>
            </a:r>
            <a:r>
              <a:rPr b="1" spc="-10" dirty="0">
                <a:latin typeface="Tahoma"/>
                <a:cs typeface="Tahoma"/>
              </a:rPr>
              <a:t>викривачів</a:t>
            </a:r>
            <a:endParaRPr sz="1250" dirty="0">
              <a:latin typeface="Tahoma"/>
              <a:cs typeface="Tahoma"/>
            </a:endParaRPr>
          </a:p>
          <a:p>
            <a:pPr marL="0" indent="0">
              <a:lnSpc>
                <a:spcPct val="100000"/>
              </a:lnSpc>
              <a:spcBef>
                <a:spcPts val="254"/>
              </a:spcBef>
              <a:buNone/>
            </a:pPr>
            <a:r>
              <a:rPr lang="uk-UA" spc="-15" dirty="0"/>
              <a:t>Головне управління</a:t>
            </a:r>
            <a:r>
              <a:rPr spc="-15" dirty="0"/>
              <a:t> </a:t>
            </a:r>
            <a:r>
              <a:rPr dirty="0"/>
              <a:t>гарантує</a:t>
            </a:r>
            <a:r>
              <a:rPr spc="-15" dirty="0"/>
              <a:t> </a:t>
            </a:r>
            <a:r>
              <a:rPr dirty="0"/>
              <a:t>анонімність</a:t>
            </a:r>
            <a:r>
              <a:rPr spc="-10" dirty="0"/>
              <a:t> </a:t>
            </a:r>
            <a:r>
              <a:rPr spc="-40" dirty="0"/>
              <a:t>та</a:t>
            </a:r>
            <a:r>
              <a:rPr spc="-15" dirty="0"/>
              <a:t> </a:t>
            </a:r>
            <a:r>
              <a:rPr spc="-10" dirty="0"/>
              <a:t>захист кожного,</a:t>
            </a:r>
            <a:r>
              <a:rPr spc="-15" dirty="0"/>
              <a:t> </a:t>
            </a:r>
            <a:r>
              <a:rPr spc="-40" dirty="0"/>
              <a:t>хто</a:t>
            </a:r>
            <a:r>
              <a:rPr spc="-10" dirty="0"/>
              <a:t> </a:t>
            </a:r>
            <a:r>
              <a:rPr dirty="0"/>
              <a:t>повідомляє</a:t>
            </a:r>
            <a:r>
              <a:rPr spc="-15" dirty="0"/>
              <a:t> </a:t>
            </a:r>
            <a:r>
              <a:rPr spc="55" dirty="0"/>
              <a:t>про</a:t>
            </a:r>
            <a:r>
              <a:rPr spc="-10" dirty="0"/>
              <a:t> </a:t>
            </a:r>
            <a:r>
              <a:rPr spc="-10" dirty="0" err="1"/>
              <a:t>порушення</a:t>
            </a:r>
            <a:r>
              <a:rPr spc="-10" dirty="0"/>
              <a:t>.</a:t>
            </a:r>
            <a:endParaRPr lang="uk-UA" spc="-10" dirty="0"/>
          </a:p>
          <a:p>
            <a:pPr marL="0" indent="0">
              <a:lnSpc>
                <a:spcPct val="100000"/>
              </a:lnSpc>
              <a:spcBef>
                <a:spcPts val="254"/>
              </a:spcBef>
              <a:buNone/>
            </a:pPr>
            <a:endParaRPr spc="-10" dirty="0"/>
          </a:p>
          <a:p>
            <a:pPr marL="0" indent="0">
              <a:lnSpc>
                <a:spcPct val="100000"/>
              </a:lnSpc>
              <a:buNone/>
            </a:pPr>
            <a:r>
              <a:rPr sz="1250" spc="500" dirty="0">
                <a:latin typeface="Times New Roman"/>
                <a:cs typeface="Times New Roman"/>
              </a:rPr>
              <a:t>🔹</a:t>
            </a:r>
            <a:r>
              <a:rPr sz="1250" spc="140" dirty="0">
                <a:latin typeface="Times New Roman"/>
                <a:cs typeface="Times New Roman"/>
              </a:rPr>
              <a:t> </a:t>
            </a:r>
            <a:r>
              <a:rPr b="1" dirty="0">
                <a:latin typeface="Tahoma"/>
                <a:cs typeface="Tahoma"/>
              </a:rPr>
              <a:t>Пам’ятайте:</a:t>
            </a:r>
            <a:r>
              <a:rPr b="1" spc="60" dirty="0">
                <a:latin typeface="Tahoma"/>
                <a:cs typeface="Tahoma"/>
              </a:rPr>
              <a:t> </a:t>
            </a:r>
            <a:r>
              <a:rPr b="1" spc="45" dirty="0">
                <a:latin typeface="Tahoma"/>
                <a:cs typeface="Tahoma"/>
              </a:rPr>
              <a:t>корупція</a:t>
            </a:r>
            <a:r>
              <a:rPr b="1" spc="55" dirty="0">
                <a:latin typeface="Tahoma"/>
                <a:cs typeface="Tahoma"/>
              </a:rPr>
              <a:t> </a:t>
            </a:r>
            <a:r>
              <a:rPr b="1" spc="65" dirty="0">
                <a:latin typeface="Tahoma"/>
                <a:cs typeface="Tahoma"/>
              </a:rPr>
              <a:t>не</a:t>
            </a:r>
            <a:r>
              <a:rPr b="1" spc="60" dirty="0">
                <a:latin typeface="Tahoma"/>
                <a:cs typeface="Tahoma"/>
              </a:rPr>
              <a:t> зникне</a:t>
            </a:r>
            <a:r>
              <a:rPr b="1" spc="55" dirty="0">
                <a:latin typeface="Tahoma"/>
                <a:cs typeface="Tahoma"/>
              </a:rPr>
              <a:t> </a:t>
            </a:r>
            <a:r>
              <a:rPr b="1" dirty="0">
                <a:latin typeface="Tahoma"/>
                <a:cs typeface="Tahoma"/>
              </a:rPr>
              <a:t>сама</a:t>
            </a:r>
            <a:r>
              <a:rPr b="1" spc="60" dirty="0">
                <a:latin typeface="Tahoma"/>
                <a:cs typeface="Tahoma"/>
              </a:rPr>
              <a:t> </a:t>
            </a:r>
            <a:r>
              <a:rPr b="1" dirty="0">
                <a:latin typeface="Tahoma"/>
                <a:cs typeface="Tahoma"/>
              </a:rPr>
              <a:t>по</a:t>
            </a:r>
            <a:r>
              <a:rPr b="1" spc="60" dirty="0">
                <a:latin typeface="Tahoma"/>
                <a:cs typeface="Tahoma"/>
              </a:rPr>
              <a:t> </a:t>
            </a:r>
            <a:r>
              <a:rPr b="1" spc="-10" dirty="0">
                <a:latin typeface="Tahoma"/>
                <a:cs typeface="Tahoma"/>
              </a:rPr>
              <a:t>собі!</a:t>
            </a:r>
            <a:endParaRPr sz="1250" dirty="0">
              <a:latin typeface="Tahoma"/>
              <a:cs typeface="Tahoma"/>
            </a:endParaRPr>
          </a:p>
          <a:p>
            <a:pPr marL="0" indent="0">
              <a:lnSpc>
                <a:spcPct val="100000"/>
              </a:lnSpc>
              <a:spcBef>
                <a:spcPts val="254"/>
              </a:spcBef>
              <a:buNone/>
            </a:pPr>
            <a:r>
              <a:rPr spc="60" dirty="0"/>
              <a:t>Лише</a:t>
            </a:r>
            <a:r>
              <a:rPr spc="15" dirty="0"/>
              <a:t> </a:t>
            </a:r>
            <a:r>
              <a:rPr dirty="0"/>
              <a:t>активна</a:t>
            </a:r>
            <a:r>
              <a:rPr spc="20" dirty="0"/>
              <a:t> </a:t>
            </a:r>
            <a:r>
              <a:rPr dirty="0"/>
              <a:t>позиція</a:t>
            </a:r>
            <a:r>
              <a:rPr spc="15" dirty="0"/>
              <a:t> </a:t>
            </a:r>
            <a:r>
              <a:rPr dirty="0"/>
              <a:t>кожного</a:t>
            </a:r>
            <a:r>
              <a:rPr spc="20" dirty="0"/>
              <a:t> </a:t>
            </a:r>
            <a:r>
              <a:rPr dirty="0"/>
              <a:t>працівника</a:t>
            </a:r>
            <a:r>
              <a:rPr spc="15" dirty="0"/>
              <a:t> </a:t>
            </a:r>
            <a:r>
              <a:rPr dirty="0"/>
              <a:t>змінює</a:t>
            </a:r>
            <a:r>
              <a:rPr spc="20" dirty="0"/>
              <a:t> </a:t>
            </a:r>
            <a:r>
              <a:rPr dirty="0"/>
              <a:t>систему</a:t>
            </a:r>
            <a:r>
              <a:rPr spc="15" dirty="0"/>
              <a:t> </a:t>
            </a:r>
            <a:r>
              <a:rPr dirty="0"/>
              <a:t>на</a:t>
            </a:r>
            <a:r>
              <a:rPr spc="20" dirty="0"/>
              <a:t> </a:t>
            </a:r>
            <a:r>
              <a:rPr spc="-10" dirty="0"/>
              <a:t>краще.</a:t>
            </a:r>
          </a:p>
          <a:p>
            <a:pPr>
              <a:lnSpc>
                <a:spcPct val="100000"/>
              </a:lnSpc>
            </a:pPr>
            <a:endParaRPr spc="-10" dirty="0"/>
          </a:p>
          <a:p>
            <a:pPr>
              <a:lnSpc>
                <a:spcPct val="100000"/>
              </a:lnSpc>
              <a:spcBef>
                <a:spcPts val="130"/>
              </a:spcBef>
            </a:pPr>
            <a:endParaRPr spc="-1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B75B6FB-AE3C-0408-46F2-B128645224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8200" y="307628"/>
            <a:ext cx="952500" cy="952500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2A5B7F"/>
      </a:dk2>
      <a:lt2>
        <a:srgbClr val="ABDAFC"/>
      </a:lt2>
      <a:accent1>
        <a:srgbClr val="9EC544"/>
      </a:accent1>
      <a:accent2>
        <a:srgbClr val="50BEA3"/>
      </a:accent2>
      <a:accent3>
        <a:srgbClr val="4A9CCC"/>
      </a:accent3>
      <a:accent4>
        <a:srgbClr val="9A66CA"/>
      </a:accent4>
      <a:accent5>
        <a:srgbClr val="C54F71"/>
      </a:accent5>
      <a:accent6>
        <a:srgbClr val="DE9C3C"/>
      </a:accent6>
      <a:hlink>
        <a:srgbClr val="6BA9DA"/>
      </a:hlink>
      <a:folHlink>
        <a:srgbClr val="A0BCD3"/>
      </a:folHlink>
    </a:clrScheme>
    <a:fontScheme name="Damask">
      <a:majorFont>
        <a:latin typeface="Bookman Old Style" panose="02050604050505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746EEEEA-FB6A-406B-B510-531588D5481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TM04033921[[fn=Булат]]</Template>
  <TotalTime>41</TotalTime>
  <Words>698</Words>
  <Application>Microsoft Office PowerPoint</Application>
  <PresentationFormat>Произвольный</PresentationFormat>
  <Paragraphs>87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5" baseType="lpstr">
      <vt:lpstr>Arial</vt:lpstr>
      <vt:lpstr>Arial Black</vt:lpstr>
      <vt:lpstr>Bookman Old Style</vt:lpstr>
      <vt:lpstr>Rockwell</vt:lpstr>
      <vt:lpstr>Tahoma</vt:lpstr>
      <vt:lpstr>Times New Roman</vt:lpstr>
      <vt:lpstr>Verdana</vt:lpstr>
      <vt:lpstr>Damask</vt:lpstr>
      <vt:lpstr>Презентация PowerPoint</vt:lpstr>
      <vt:lpstr>ПРО ЩО СЛІД ПОВІДОМЛЯТИ?</vt:lpstr>
      <vt:lpstr>Разом формуємо прозору та ефективну Держпродспоживслужбу! </vt:lpstr>
      <vt:lpstr>КАНАЛИ ПОВІДОМЛЕНЬ ПРО ПОРУШЕННЯ?</vt:lpstr>
      <vt:lpstr>ПРОЦЕДУРА РОЗГЛЯДУ ПОВІДОМЛЕНЬ ПРО КОРУПЦІЮ</vt:lpstr>
      <vt:lpstr>ХТО ТАКИЙ ВИКРИВАЧ?</vt:lpstr>
      <vt:lpstr>ЧОМУ ВАЖЛИВО ПОВІДОМЛЯТИ ПРО КОРУПЦІЮ?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канали повідомлень, копия, копия</dc:title>
  <dc:creator>Olena</dc:creator>
  <cp:keywords>DAGbsQxkVkQ,BAFM9XSf3s8,0</cp:keywords>
  <cp:lastModifiedBy>Світлана</cp:lastModifiedBy>
  <cp:revision>30</cp:revision>
  <dcterms:created xsi:type="dcterms:W3CDTF">2025-10-21T11:12:18Z</dcterms:created>
  <dcterms:modified xsi:type="dcterms:W3CDTF">2025-10-22T08:09:31Z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2025-02-17T00:00:00Z</vt:filetime>
  </property>
  <property fmtid="{D5CDD505-2E9C-101B-9397-08002B2CF9AE}" pid="3" name="Creator">
    <vt:lpwstr>Canva</vt:lpwstr>
  </property>
  <property fmtid="{D5CDD505-2E9C-101B-9397-08002B2CF9AE}" pid="4" name="LastSaved">
    <vt:filetime>2025-10-21T00:00:00Z</vt:filetime>
  </property>
  <property fmtid="{D5CDD505-2E9C-101B-9397-08002B2CF9AE}" pid="5" name="Producer">
    <vt:lpwstr>Canva</vt:lpwstr>
  </property>
</Properties>
</file>